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1">
                <a:solidFill>
                  <a:schemeClr val="bg1"/>
                </a:solidFill>
                <a:latin typeface="Monotype Corsiva"/>
                <a:cs typeface="Monotype Corsiva"/>
              </a:defRPr>
            </a:lvl1pPr>
          </a:lstStyle>
          <a:p>
            <a:endParaRPr/>
          </a:p>
        </p:txBody>
      </p:sp>
      <p:sp>
        <p:nvSpPr>
          <p:cNvPr id="3" name="Holder 3"/>
          <p:cNvSpPr>
            <a:spLocks noGrp="1"/>
          </p:cNvSpPr>
          <p:nvPr>
            <p:ph type="body" idx="1"/>
          </p:nvPr>
        </p:nvSpPr>
        <p:spPr/>
        <p:txBody>
          <a:bodyPr lIns="0" tIns="0" rIns="0" bIns="0"/>
          <a:lstStyle>
            <a:lvl1pPr>
              <a:defRPr sz="2200" b="1" i="1">
                <a:solidFill>
                  <a:srgbClr val="4E3A2F"/>
                </a:solidFill>
                <a:latin typeface="Monotype Corsiva"/>
                <a:cs typeface="Monotype Corsiv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1">
                <a:solidFill>
                  <a:schemeClr val="bg1"/>
                </a:solidFill>
                <a:latin typeface="Monotype Corsiva"/>
                <a:cs typeface="Monotype Corsiv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1">
                <a:solidFill>
                  <a:schemeClr val="bg1"/>
                </a:solidFill>
                <a:latin typeface="Monotype Corsiva"/>
                <a:cs typeface="Monotype Corsiv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46201" y="1713052"/>
            <a:ext cx="7451597" cy="1732914"/>
          </a:xfrm>
          <a:prstGeom prst="rect">
            <a:avLst/>
          </a:prstGeom>
        </p:spPr>
        <p:txBody>
          <a:bodyPr wrap="square" lIns="0" tIns="0" rIns="0" bIns="0">
            <a:spAutoFit/>
          </a:bodyPr>
          <a:lstStyle>
            <a:lvl1pPr>
              <a:defRPr sz="2800" b="0" i="1">
                <a:solidFill>
                  <a:schemeClr val="bg1"/>
                </a:solidFill>
                <a:latin typeface="Monotype Corsiva"/>
                <a:cs typeface="Monotype Corsiva"/>
              </a:defRPr>
            </a:lvl1pPr>
          </a:lstStyle>
          <a:p>
            <a:endParaRPr/>
          </a:p>
        </p:txBody>
      </p:sp>
      <p:sp>
        <p:nvSpPr>
          <p:cNvPr id="3" name="Holder 3"/>
          <p:cNvSpPr>
            <a:spLocks noGrp="1"/>
          </p:cNvSpPr>
          <p:nvPr>
            <p:ph type="body" idx="1"/>
          </p:nvPr>
        </p:nvSpPr>
        <p:spPr>
          <a:xfrm>
            <a:off x="383540" y="3341878"/>
            <a:ext cx="8456930" cy="3043554"/>
          </a:xfrm>
          <a:prstGeom prst="rect">
            <a:avLst/>
          </a:prstGeom>
        </p:spPr>
        <p:txBody>
          <a:bodyPr wrap="square" lIns="0" tIns="0" rIns="0" bIns="0">
            <a:spAutoFit/>
          </a:bodyPr>
          <a:lstStyle>
            <a:lvl1pPr>
              <a:defRPr sz="2200" b="1" i="1">
                <a:solidFill>
                  <a:srgbClr val="4E3A2F"/>
                </a:solidFill>
                <a:latin typeface="Monotype Corsiva"/>
                <a:cs typeface="Monotype Corsiv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10/28/2020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11.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jpeg"/><Relationship Id="rId3" Type="http://schemas.openxmlformats.org/officeDocument/2006/relationships/image" Target="../media/image81.png"/><Relationship Id="rId7" Type="http://schemas.openxmlformats.org/officeDocument/2006/relationships/image" Target="../media/image91.png"/><Relationship Id="rId12" Type="http://schemas.openxmlformats.org/officeDocument/2006/relationships/image" Target="../media/image96.jpeg"/><Relationship Id="rId2" Type="http://schemas.openxmlformats.org/officeDocument/2006/relationships/image" Target="../media/image80.png"/><Relationship Id="rId1" Type="http://schemas.openxmlformats.org/officeDocument/2006/relationships/slideLayout" Target="../slideLayouts/slideLayout5.xml"/><Relationship Id="rId6" Type="http://schemas.openxmlformats.org/officeDocument/2006/relationships/image" Target="../media/image90.png"/><Relationship Id="rId11" Type="http://schemas.openxmlformats.org/officeDocument/2006/relationships/image" Target="../media/image95.jpeg"/><Relationship Id="rId5" Type="http://schemas.openxmlformats.org/officeDocument/2006/relationships/image" Target="../media/image89.png"/><Relationship Id="rId10" Type="http://schemas.openxmlformats.org/officeDocument/2006/relationships/image" Target="../media/image94.jpeg"/><Relationship Id="rId4" Type="http://schemas.openxmlformats.org/officeDocument/2006/relationships/image" Target="../media/image88.png"/><Relationship Id="rId9" Type="http://schemas.openxmlformats.org/officeDocument/2006/relationships/image" Target="../media/image93.jpeg"/></Relationships>
</file>

<file path=ppt/slides/_rels/slide1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87.png"/><Relationship Id="rId4" Type="http://schemas.openxmlformats.org/officeDocument/2006/relationships/image" Target="../media/image98.png"/></Relationships>
</file>

<file path=ppt/slides/_rels/slide13.xml.rels><?xml version="1.0" encoding="UTF-8" standalone="yes"?>
<Relationships xmlns="http://schemas.openxmlformats.org/package/2006/relationships"><Relationship Id="rId8" Type="http://schemas.openxmlformats.org/officeDocument/2006/relationships/hyperlink" Target="http://www.mathsteacher.com.au/year8/ch09_geometry/06_cong/cong.htm" TargetMode="External"/><Relationship Id="rId3" Type="http://schemas.openxmlformats.org/officeDocument/2006/relationships/image" Target="../media/image81.png"/><Relationship Id="rId7" Type="http://schemas.openxmlformats.org/officeDocument/2006/relationships/image" Target="../media/image83.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87.png"/><Relationship Id="rId4" Type="http://schemas.openxmlformats.org/officeDocument/2006/relationships/image" Target="../media/image100.png"/><Relationship Id="rId9" Type="http://schemas.openxmlformats.org/officeDocument/2006/relationships/image" Target="../media/image102.png"/></Relationships>
</file>

<file path=ppt/slides/_rels/slide14.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81.png"/><Relationship Id="rId7" Type="http://schemas.openxmlformats.org/officeDocument/2006/relationships/image" Target="../media/image87.png"/><Relationship Id="rId12" Type="http://schemas.openxmlformats.org/officeDocument/2006/relationships/image" Target="../media/image110.png"/><Relationship Id="rId2" Type="http://schemas.openxmlformats.org/officeDocument/2006/relationships/image" Target="../media/image80.png"/><Relationship Id="rId1" Type="http://schemas.openxmlformats.org/officeDocument/2006/relationships/slideLayout" Target="../slideLayouts/slideLayout5.xml"/><Relationship Id="rId6" Type="http://schemas.openxmlformats.org/officeDocument/2006/relationships/image" Target="../media/image105.png"/><Relationship Id="rId11" Type="http://schemas.openxmlformats.org/officeDocument/2006/relationships/image" Target="../media/image109.png"/><Relationship Id="rId5" Type="http://schemas.openxmlformats.org/officeDocument/2006/relationships/image" Target="../media/image104.png"/><Relationship Id="rId15" Type="http://schemas.openxmlformats.org/officeDocument/2006/relationships/image" Target="../media/image113.png"/><Relationship Id="rId10" Type="http://schemas.openxmlformats.org/officeDocument/2006/relationships/image" Target="../media/image108.png"/><Relationship Id="rId4" Type="http://schemas.openxmlformats.org/officeDocument/2006/relationships/image" Target="../media/image103.png"/><Relationship Id="rId9" Type="http://schemas.openxmlformats.org/officeDocument/2006/relationships/image" Target="../media/image107.png"/><Relationship Id="rId14" Type="http://schemas.openxmlformats.org/officeDocument/2006/relationships/image" Target="../media/image1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jpeg"/><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1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4.jpeg"/><Relationship Id="rId1" Type="http://schemas.openxmlformats.org/officeDocument/2006/relationships/slideLayout" Target="../slideLayouts/slideLayout5.xml"/><Relationship Id="rId4" Type="http://schemas.openxmlformats.org/officeDocument/2006/relationships/image" Target="../media/image118.png"/></Relationships>
</file>

<file path=ppt/slides/_rels/slide1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jpe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png"/></Relationships>
</file>

<file path=ppt/slides/_rels/slide1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4.jpeg"/><Relationship Id="rId1" Type="http://schemas.openxmlformats.org/officeDocument/2006/relationships/slideLayout" Target="../slideLayouts/slideLayout5.xml"/><Relationship Id="rId4" Type="http://schemas.openxmlformats.org/officeDocument/2006/relationships/image" Target="../media/image122.png"/></Relationships>
</file>

<file path=ppt/slides/_rels/slide1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14.jpeg"/><Relationship Id="rId1" Type="http://schemas.openxmlformats.org/officeDocument/2006/relationships/slideLayout" Target="../slideLayouts/slideLayout5.xml"/><Relationship Id="rId5" Type="http://schemas.openxmlformats.org/officeDocument/2006/relationships/image" Target="../media/image125.png"/><Relationship Id="rId4" Type="http://schemas.openxmlformats.org/officeDocument/2006/relationships/image" Target="../media/image124.png"/></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Collinear" TargetMode="External"/><Relationship Id="rId3" Type="http://schemas.openxmlformats.org/officeDocument/2006/relationships/hyperlink" Target="http://en.wikipedia.org/wiki/Geometry" TargetMode="External"/><Relationship Id="rId7" Type="http://schemas.openxmlformats.org/officeDocument/2006/relationships/hyperlink" Target="http://en.wikipedia.org/wiki/Euclidean_geometry" TargetMode="External"/><Relationship Id="rId2" Type="http://schemas.openxmlformats.org/officeDocument/2006/relationships/hyperlink" Target="http://en.wikipedia.org/wiki/Shape" TargetMode="External"/><Relationship Id="rId1" Type="http://schemas.openxmlformats.org/officeDocument/2006/relationships/slideLayout" Target="../slideLayouts/slideLayout2.xml"/><Relationship Id="rId6" Type="http://schemas.openxmlformats.org/officeDocument/2006/relationships/hyperlink" Target="http://en.wikipedia.org/wiki/Line_segment" TargetMode="External"/><Relationship Id="rId5" Type="http://schemas.openxmlformats.org/officeDocument/2006/relationships/hyperlink" Target="http://en.wikipedia.org/wiki/Vertex_(geometry)" TargetMode="External"/><Relationship Id="rId4" Type="http://schemas.openxmlformats.org/officeDocument/2006/relationships/hyperlink" Target="http://en.wikipedia.org/wiki/Polygon" TargetMode="External"/></Relationships>
</file>

<file path=ppt/slides/_rels/slide3.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47" Type="http://schemas.openxmlformats.org/officeDocument/2006/relationships/image" Target="../media/image53.jpeg"/><Relationship Id="rId50" Type="http://schemas.openxmlformats.org/officeDocument/2006/relationships/image" Target="../media/image56.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52.jpe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jpe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49" Type="http://schemas.openxmlformats.org/officeDocument/2006/relationships/image" Target="../media/image55.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jpe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Convex" TargetMode="External"/><Relationship Id="rId2" Type="http://schemas.openxmlformats.org/officeDocument/2006/relationships/hyperlink" Target="http://en.wikipedia.org/wiki/Euclidean_geometry" TargetMode="Externa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hyperlink" Target="http://en.wikipedia.org/wiki/Parallel_(geometry)" TargetMode="External"/><Relationship Id="rId4" Type="http://schemas.openxmlformats.org/officeDocument/2006/relationships/hyperlink" Target="http://en.wikipedia.org/wiki/Quadrilatera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68.jpeg"/><Relationship Id="rId11" Type="http://schemas.openxmlformats.org/officeDocument/2006/relationships/image" Target="../media/image73.jpeg"/><Relationship Id="rId5" Type="http://schemas.openxmlformats.org/officeDocument/2006/relationships/image" Target="../media/image67.png"/><Relationship Id="rId10" Type="http://schemas.openxmlformats.org/officeDocument/2006/relationships/image" Target="../media/image72.jpeg"/><Relationship Id="rId4" Type="http://schemas.openxmlformats.org/officeDocument/2006/relationships/image" Target="../media/image66.png"/><Relationship Id="rId9" Type="http://schemas.openxmlformats.org/officeDocument/2006/relationships/image" Target="../media/image71.jpeg"/></Relationships>
</file>

<file path=ppt/slides/_rels/slide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hyperlink" Target="http://www.mathsisfun.com/triangl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hyperlink" Target="http://www.mathsisfun.com/quadrilaterals.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6422390" cy="4079875"/>
            </a:xfrm>
            <a:custGeom>
              <a:avLst/>
              <a:gdLst/>
              <a:ahLst/>
              <a:cxnLst/>
              <a:rect l="l" t="t" r="r" b="b"/>
              <a:pathLst>
                <a:path w="6422390" h="4079875">
                  <a:moveTo>
                    <a:pt x="5812409" y="0"/>
                  </a:moveTo>
                  <a:lnTo>
                    <a:pt x="0" y="0"/>
                  </a:lnTo>
                  <a:lnTo>
                    <a:pt x="0" y="4079367"/>
                  </a:lnTo>
                  <a:lnTo>
                    <a:pt x="6362065" y="2390013"/>
                  </a:lnTo>
                  <a:lnTo>
                    <a:pt x="6391282" y="2375548"/>
                  </a:lnTo>
                  <a:lnTo>
                    <a:pt x="6411976" y="2351833"/>
                  </a:lnTo>
                  <a:lnTo>
                    <a:pt x="6422286" y="2322093"/>
                  </a:lnTo>
                  <a:lnTo>
                    <a:pt x="6420358" y="2289555"/>
                  </a:lnTo>
                  <a:lnTo>
                    <a:pt x="5812409" y="0"/>
                  </a:lnTo>
                  <a:close/>
                </a:path>
              </a:pathLst>
            </a:custGeom>
            <a:solidFill>
              <a:srgbClr val="000000">
                <a:alpha val="25097"/>
              </a:srgbClr>
            </a:solidFill>
          </p:spPr>
          <p:txBody>
            <a:bodyPr wrap="square" lIns="0" tIns="0" rIns="0" bIns="0" rtlCol="0"/>
            <a:lstStyle/>
            <a:p>
              <a:endParaRPr/>
            </a:p>
          </p:txBody>
        </p:sp>
        <p:sp>
          <p:nvSpPr>
            <p:cNvPr id="5" name="object 5"/>
            <p:cNvSpPr/>
            <p:nvPr/>
          </p:nvSpPr>
          <p:spPr>
            <a:xfrm>
              <a:off x="5909183" y="0"/>
              <a:ext cx="3235325" cy="2326640"/>
            </a:xfrm>
            <a:custGeom>
              <a:avLst/>
              <a:gdLst/>
              <a:ahLst/>
              <a:cxnLst/>
              <a:rect l="l" t="t" r="r" b="b"/>
              <a:pathLst>
                <a:path w="3235325" h="2326640">
                  <a:moveTo>
                    <a:pt x="3234816" y="0"/>
                  </a:moveTo>
                  <a:lnTo>
                    <a:pt x="0" y="0"/>
                  </a:lnTo>
                  <a:lnTo>
                    <a:pt x="601598" y="2265807"/>
                  </a:lnTo>
                  <a:lnTo>
                    <a:pt x="616063" y="2295042"/>
                  </a:lnTo>
                  <a:lnTo>
                    <a:pt x="639778" y="2315765"/>
                  </a:lnTo>
                  <a:lnTo>
                    <a:pt x="669518" y="2326082"/>
                  </a:lnTo>
                  <a:lnTo>
                    <a:pt x="702056" y="2324100"/>
                  </a:lnTo>
                  <a:lnTo>
                    <a:pt x="3234816" y="1651635"/>
                  </a:lnTo>
                  <a:lnTo>
                    <a:pt x="3234816" y="0"/>
                  </a:lnTo>
                  <a:close/>
                </a:path>
              </a:pathLst>
            </a:custGeom>
            <a:solidFill>
              <a:srgbClr val="000000">
                <a:alpha val="34901"/>
              </a:srgbClr>
            </a:solidFill>
          </p:spPr>
          <p:txBody>
            <a:bodyPr wrap="square" lIns="0" tIns="0" rIns="0" bIns="0" rtlCol="0"/>
            <a:lstStyle/>
            <a:p>
              <a:endParaRPr/>
            </a:p>
          </p:txBody>
        </p:sp>
        <p:sp>
          <p:nvSpPr>
            <p:cNvPr id="6" name="object 6"/>
            <p:cNvSpPr/>
            <p:nvPr/>
          </p:nvSpPr>
          <p:spPr>
            <a:xfrm>
              <a:off x="6573369" y="1740534"/>
              <a:ext cx="2571115" cy="5117465"/>
            </a:xfrm>
            <a:custGeom>
              <a:avLst/>
              <a:gdLst/>
              <a:ahLst/>
              <a:cxnLst/>
              <a:rect l="l" t="t" r="r" b="b"/>
              <a:pathLst>
                <a:path w="2571115" h="5117465">
                  <a:moveTo>
                    <a:pt x="2570630" y="0"/>
                  </a:moveTo>
                  <a:lnTo>
                    <a:pt x="60221" y="666623"/>
                  </a:lnTo>
                  <a:lnTo>
                    <a:pt x="31003" y="681087"/>
                  </a:lnTo>
                  <a:lnTo>
                    <a:pt x="10310" y="704802"/>
                  </a:lnTo>
                  <a:lnTo>
                    <a:pt x="0" y="734542"/>
                  </a:lnTo>
                  <a:lnTo>
                    <a:pt x="1928" y="767079"/>
                  </a:lnTo>
                  <a:lnTo>
                    <a:pt x="1157120" y="5117465"/>
                  </a:lnTo>
                  <a:lnTo>
                    <a:pt x="2570630" y="5117465"/>
                  </a:lnTo>
                  <a:lnTo>
                    <a:pt x="2570630" y="0"/>
                  </a:lnTo>
                  <a:close/>
                </a:path>
              </a:pathLst>
            </a:custGeom>
            <a:solidFill>
              <a:srgbClr val="000000">
                <a:alpha val="50195"/>
              </a:srgbClr>
            </a:solidFill>
          </p:spPr>
          <p:txBody>
            <a:bodyPr wrap="square" lIns="0" tIns="0" rIns="0" bIns="0" rtlCol="0"/>
            <a:lstStyle/>
            <a:p>
              <a:endParaRPr/>
            </a:p>
          </p:txBody>
        </p:sp>
        <p:sp>
          <p:nvSpPr>
            <p:cNvPr id="7" name="object 7"/>
            <p:cNvSpPr/>
            <p:nvPr/>
          </p:nvSpPr>
          <p:spPr>
            <a:xfrm>
              <a:off x="0" y="2471245"/>
              <a:ext cx="7633970" cy="4387215"/>
            </a:xfrm>
            <a:custGeom>
              <a:avLst/>
              <a:gdLst/>
              <a:ahLst/>
              <a:cxnLst/>
              <a:rect l="l" t="t" r="r" b="b"/>
              <a:pathLst>
                <a:path w="7633970" h="4387215">
                  <a:moveTo>
                    <a:pt x="6409191" y="0"/>
                  </a:moveTo>
                  <a:lnTo>
                    <a:pt x="6401069" y="79"/>
                  </a:lnTo>
                  <a:lnTo>
                    <a:pt x="6392876" y="968"/>
                  </a:lnTo>
                  <a:lnTo>
                    <a:pt x="6384671" y="2714"/>
                  </a:lnTo>
                  <a:lnTo>
                    <a:pt x="0" y="1698037"/>
                  </a:lnTo>
                  <a:lnTo>
                    <a:pt x="0" y="4386754"/>
                  </a:lnTo>
                  <a:lnTo>
                    <a:pt x="7633716" y="4386754"/>
                  </a:lnTo>
                  <a:lnTo>
                    <a:pt x="6485128" y="61007"/>
                  </a:lnTo>
                  <a:lnTo>
                    <a:pt x="6459775" y="20224"/>
                  </a:lnTo>
                  <a:lnTo>
                    <a:pt x="6417183" y="682"/>
                  </a:lnTo>
                  <a:lnTo>
                    <a:pt x="6409191" y="0"/>
                  </a:lnTo>
                  <a:close/>
                </a:path>
              </a:pathLst>
            </a:custGeom>
            <a:solidFill>
              <a:srgbClr val="000000">
                <a:alpha val="70195"/>
              </a:srgbClr>
            </a:solidFill>
          </p:spPr>
          <p:txBody>
            <a:bodyPr wrap="square" lIns="0" tIns="0" rIns="0" bIns="0" rtlCol="0"/>
            <a:lstStyle/>
            <a:p>
              <a:endParaRPr/>
            </a:p>
          </p:txBody>
        </p:sp>
        <p:sp>
          <p:nvSpPr>
            <p:cNvPr id="8" name="object 8"/>
            <p:cNvSpPr/>
            <p:nvPr/>
          </p:nvSpPr>
          <p:spPr>
            <a:xfrm>
              <a:off x="428243" y="2749296"/>
              <a:ext cx="2729484" cy="170383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029967" y="1783080"/>
              <a:ext cx="4738115" cy="22402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524755" y="2519171"/>
              <a:ext cx="2438400" cy="1624583"/>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249680" y="3299460"/>
              <a:ext cx="5745480" cy="251155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2634805" y="2486659"/>
              <a:ext cx="3662108" cy="1318998"/>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035938" y="3476180"/>
              <a:ext cx="5419923" cy="2162657"/>
            </a:xfrm>
            <a:prstGeom prst="rect">
              <a:avLst/>
            </a:prstGeom>
            <a:blipFill>
              <a:blip r:embed="rId8" cstate="print"/>
              <a:stretch>
                <a:fillRect/>
              </a:stretch>
            </a:blip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65476" y="0"/>
              <a:ext cx="64785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667000" y="0"/>
              <a:ext cx="0" cy="6858000"/>
            </a:xfrm>
            <a:custGeom>
              <a:avLst/>
              <a:gdLst/>
              <a:ahLst/>
              <a:cxnLst/>
              <a:rect l="l" t="t" r="r" b="b"/>
              <a:pathLst>
                <a:path h="6858000">
                  <a:moveTo>
                    <a:pt x="0" y="6857999"/>
                  </a:moveTo>
                  <a:lnTo>
                    <a:pt x="0" y="0"/>
                  </a:lnTo>
                </a:path>
              </a:pathLst>
            </a:custGeom>
            <a:ln w="12700">
              <a:solidFill>
                <a:srgbClr val="F8F8F8"/>
              </a:solidFill>
            </a:ln>
          </p:spPr>
          <p:txBody>
            <a:bodyPr wrap="square" lIns="0" tIns="0" rIns="0" bIns="0" rtlCol="0"/>
            <a:lstStyle/>
            <a:p>
              <a:endParaRPr/>
            </a:p>
          </p:txBody>
        </p:sp>
        <p:sp>
          <p:nvSpPr>
            <p:cNvPr id="6" name="object 6"/>
            <p:cNvSpPr/>
            <p:nvPr/>
          </p:nvSpPr>
          <p:spPr>
            <a:xfrm>
              <a:off x="3360673" y="667385"/>
              <a:ext cx="4079240" cy="39446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146169" y="731393"/>
              <a:ext cx="2360930" cy="264160"/>
            </a:xfrm>
            <a:custGeom>
              <a:avLst/>
              <a:gdLst/>
              <a:ahLst/>
              <a:cxnLst/>
              <a:rect l="l" t="t" r="r" b="b"/>
              <a:pathLst>
                <a:path w="2360929" h="264159">
                  <a:moveTo>
                    <a:pt x="1582419" y="53975"/>
                  </a:moveTo>
                  <a:lnTo>
                    <a:pt x="1536572" y="194818"/>
                  </a:lnTo>
                  <a:lnTo>
                    <a:pt x="1628266" y="194818"/>
                  </a:lnTo>
                  <a:lnTo>
                    <a:pt x="1582419" y="53975"/>
                  </a:lnTo>
                  <a:close/>
                </a:path>
                <a:path w="2360929" h="264159">
                  <a:moveTo>
                    <a:pt x="2246883" y="0"/>
                  </a:moveTo>
                  <a:lnTo>
                    <a:pt x="2240863" y="117"/>
                  </a:lnTo>
                  <a:lnTo>
                    <a:pt x="2233675" y="460"/>
                  </a:lnTo>
                  <a:lnTo>
                    <a:pt x="2225345" y="1017"/>
                  </a:lnTo>
                  <a:lnTo>
                    <a:pt x="2215895" y="1778"/>
                  </a:lnTo>
                  <a:lnTo>
                    <a:pt x="2215895" y="262255"/>
                  </a:lnTo>
                  <a:lnTo>
                    <a:pt x="2224254" y="262921"/>
                  </a:lnTo>
                  <a:lnTo>
                    <a:pt x="2232945" y="263398"/>
                  </a:lnTo>
                  <a:lnTo>
                    <a:pt x="2241970" y="263683"/>
                  </a:lnTo>
                  <a:lnTo>
                    <a:pt x="2251329" y="263779"/>
                  </a:lnTo>
                  <a:lnTo>
                    <a:pt x="2275570" y="261465"/>
                  </a:lnTo>
                  <a:lnTo>
                    <a:pt x="2315765" y="242883"/>
                  </a:lnTo>
                  <a:lnTo>
                    <a:pt x="2344388" y="206117"/>
                  </a:lnTo>
                  <a:lnTo>
                    <a:pt x="2358866" y="154023"/>
                  </a:lnTo>
                  <a:lnTo>
                    <a:pt x="2360676" y="122428"/>
                  </a:lnTo>
                  <a:lnTo>
                    <a:pt x="2353558" y="68847"/>
                  </a:lnTo>
                  <a:lnTo>
                    <a:pt x="2332212" y="30591"/>
                  </a:lnTo>
                  <a:lnTo>
                    <a:pt x="2296650" y="7645"/>
                  </a:lnTo>
                  <a:lnTo>
                    <a:pt x="2246883" y="0"/>
                  </a:lnTo>
                  <a:close/>
                </a:path>
                <a:path w="2360929" h="264159">
                  <a:moveTo>
                    <a:pt x="30987" y="0"/>
                  </a:moveTo>
                  <a:lnTo>
                    <a:pt x="24967" y="117"/>
                  </a:lnTo>
                  <a:lnTo>
                    <a:pt x="17779" y="460"/>
                  </a:lnTo>
                  <a:lnTo>
                    <a:pt x="9449" y="1017"/>
                  </a:lnTo>
                  <a:lnTo>
                    <a:pt x="0" y="1778"/>
                  </a:lnTo>
                  <a:lnTo>
                    <a:pt x="0" y="262255"/>
                  </a:lnTo>
                  <a:lnTo>
                    <a:pt x="8358" y="262921"/>
                  </a:lnTo>
                  <a:lnTo>
                    <a:pt x="17049" y="263398"/>
                  </a:lnTo>
                  <a:lnTo>
                    <a:pt x="26074" y="263683"/>
                  </a:lnTo>
                  <a:lnTo>
                    <a:pt x="35432" y="263779"/>
                  </a:lnTo>
                  <a:lnTo>
                    <a:pt x="59674" y="261465"/>
                  </a:lnTo>
                  <a:lnTo>
                    <a:pt x="99869" y="242883"/>
                  </a:lnTo>
                  <a:lnTo>
                    <a:pt x="128492" y="206117"/>
                  </a:lnTo>
                  <a:lnTo>
                    <a:pt x="142970" y="154023"/>
                  </a:lnTo>
                  <a:lnTo>
                    <a:pt x="144779" y="122428"/>
                  </a:lnTo>
                  <a:lnTo>
                    <a:pt x="137662" y="68847"/>
                  </a:lnTo>
                  <a:lnTo>
                    <a:pt x="116316" y="30591"/>
                  </a:lnTo>
                  <a:lnTo>
                    <a:pt x="80754" y="7645"/>
                  </a:lnTo>
                  <a:lnTo>
                    <a:pt x="30987" y="0"/>
                  </a:lnTo>
                  <a:close/>
                </a:path>
              </a:pathLst>
            </a:custGeom>
            <a:ln w="3175">
              <a:solidFill>
                <a:srgbClr val="58134A"/>
              </a:solidFill>
            </a:ln>
          </p:spPr>
          <p:txBody>
            <a:bodyPr wrap="square" lIns="0" tIns="0" rIns="0" bIns="0" rtlCol="0"/>
            <a:lstStyle/>
            <a:p>
              <a:endParaRPr/>
            </a:p>
          </p:txBody>
        </p:sp>
        <p:sp>
          <p:nvSpPr>
            <p:cNvPr id="8" name="object 8"/>
            <p:cNvSpPr/>
            <p:nvPr/>
          </p:nvSpPr>
          <p:spPr>
            <a:xfrm>
              <a:off x="4793996" y="730250"/>
              <a:ext cx="112267" cy="11087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360673" y="667385"/>
              <a:ext cx="4079240" cy="394970"/>
            </a:xfrm>
            <a:custGeom>
              <a:avLst/>
              <a:gdLst/>
              <a:ahLst/>
              <a:cxnLst/>
              <a:rect l="l" t="t" r="r" b="b"/>
              <a:pathLst>
                <a:path w="4079240" h="394969">
                  <a:moveTo>
                    <a:pt x="3424428" y="6476"/>
                  </a:moveTo>
                  <a:lnTo>
                    <a:pt x="3456940" y="6476"/>
                  </a:lnTo>
                  <a:lnTo>
                    <a:pt x="3637153" y="236727"/>
                  </a:lnTo>
                  <a:lnTo>
                    <a:pt x="3637153" y="6476"/>
                  </a:lnTo>
                  <a:lnTo>
                    <a:pt x="3702304" y="6476"/>
                  </a:lnTo>
                  <a:lnTo>
                    <a:pt x="3702304" y="393191"/>
                  </a:lnTo>
                  <a:lnTo>
                    <a:pt x="3674745" y="393191"/>
                  </a:lnTo>
                  <a:lnTo>
                    <a:pt x="3489452" y="151764"/>
                  </a:lnTo>
                  <a:lnTo>
                    <a:pt x="3489452" y="388238"/>
                  </a:lnTo>
                  <a:lnTo>
                    <a:pt x="3424428" y="388238"/>
                  </a:lnTo>
                  <a:lnTo>
                    <a:pt x="3424428" y="6476"/>
                  </a:lnTo>
                  <a:close/>
                </a:path>
                <a:path w="4079240" h="394969">
                  <a:moveTo>
                    <a:pt x="3277870" y="6476"/>
                  </a:moveTo>
                  <a:lnTo>
                    <a:pt x="3345560" y="6476"/>
                  </a:lnTo>
                  <a:lnTo>
                    <a:pt x="3345560" y="387985"/>
                  </a:lnTo>
                  <a:lnTo>
                    <a:pt x="3277870" y="387985"/>
                  </a:lnTo>
                  <a:lnTo>
                    <a:pt x="3277870" y="6476"/>
                  </a:lnTo>
                  <a:close/>
                </a:path>
                <a:path w="4079240" h="394969">
                  <a:moveTo>
                    <a:pt x="2577084" y="6476"/>
                  </a:moveTo>
                  <a:lnTo>
                    <a:pt x="2609596" y="6476"/>
                  </a:lnTo>
                  <a:lnTo>
                    <a:pt x="2789809" y="236727"/>
                  </a:lnTo>
                  <a:lnTo>
                    <a:pt x="2789809" y="6476"/>
                  </a:lnTo>
                  <a:lnTo>
                    <a:pt x="2854960" y="6476"/>
                  </a:lnTo>
                  <a:lnTo>
                    <a:pt x="2854960" y="393191"/>
                  </a:lnTo>
                  <a:lnTo>
                    <a:pt x="2827401" y="393191"/>
                  </a:lnTo>
                  <a:lnTo>
                    <a:pt x="2642108" y="151764"/>
                  </a:lnTo>
                  <a:lnTo>
                    <a:pt x="2642108" y="388238"/>
                  </a:lnTo>
                  <a:lnTo>
                    <a:pt x="2577084" y="388238"/>
                  </a:lnTo>
                  <a:lnTo>
                    <a:pt x="2577084" y="6476"/>
                  </a:lnTo>
                  <a:close/>
                </a:path>
                <a:path w="4079240" h="394969">
                  <a:moveTo>
                    <a:pt x="1929002" y="6476"/>
                  </a:moveTo>
                  <a:lnTo>
                    <a:pt x="2244979" y="6476"/>
                  </a:lnTo>
                  <a:lnTo>
                    <a:pt x="2244979" y="66675"/>
                  </a:lnTo>
                  <a:lnTo>
                    <a:pt x="2118105" y="66675"/>
                  </a:lnTo>
                  <a:lnTo>
                    <a:pt x="2118105" y="387985"/>
                  </a:lnTo>
                  <a:lnTo>
                    <a:pt x="2050414" y="387985"/>
                  </a:lnTo>
                  <a:lnTo>
                    <a:pt x="2050414" y="66675"/>
                  </a:lnTo>
                  <a:lnTo>
                    <a:pt x="1929002" y="66675"/>
                  </a:lnTo>
                  <a:lnTo>
                    <a:pt x="1929002" y="6476"/>
                  </a:lnTo>
                  <a:close/>
                </a:path>
                <a:path w="4079240" h="394969">
                  <a:moveTo>
                    <a:pt x="1060703" y="6476"/>
                  </a:moveTo>
                  <a:lnTo>
                    <a:pt x="1304163" y="6476"/>
                  </a:lnTo>
                  <a:lnTo>
                    <a:pt x="1304163" y="66675"/>
                  </a:lnTo>
                  <a:lnTo>
                    <a:pt x="1128395" y="66675"/>
                  </a:lnTo>
                  <a:lnTo>
                    <a:pt x="1128395" y="155955"/>
                  </a:lnTo>
                  <a:lnTo>
                    <a:pt x="1254505" y="155955"/>
                  </a:lnTo>
                  <a:lnTo>
                    <a:pt x="1254505" y="213487"/>
                  </a:lnTo>
                  <a:lnTo>
                    <a:pt x="1128395" y="213487"/>
                  </a:lnTo>
                  <a:lnTo>
                    <a:pt x="1128395" y="327787"/>
                  </a:lnTo>
                  <a:lnTo>
                    <a:pt x="1301368" y="327787"/>
                  </a:lnTo>
                  <a:lnTo>
                    <a:pt x="1301368" y="387985"/>
                  </a:lnTo>
                  <a:lnTo>
                    <a:pt x="1060703" y="387985"/>
                  </a:lnTo>
                  <a:lnTo>
                    <a:pt x="1060703" y="6476"/>
                  </a:lnTo>
                  <a:close/>
                </a:path>
                <a:path w="4079240" h="394969">
                  <a:moveTo>
                    <a:pt x="361188" y="6476"/>
                  </a:moveTo>
                  <a:lnTo>
                    <a:pt x="393700" y="6476"/>
                  </a:lnTo>
                  <a:lnTo>
                    <a:pt x="573913" y="236727"/>
                  </a:lnTo>
                  <a:lnTo>
                    <a:pt x="573913" y="6476"/>
                  </a:lnTo>
                  <a:lnTo>
                    <a:pt x="639063" y="6476"/>
                  </a:lnTo>
                  <a:lnTo>
                    <a:pt x="639063" y="393191"/>
                  </a:lnTo>
                  <a:lnTo>
                    <a:pt x="611504" y="393191"/>
                  </a:lnTo>
                  <a:lnTo>
                    <a:pt x="426212" y="151764"/>
                  </a:lnTo>
                  <a:lnTo>
                    <a:pt x="426212" y="388238"/>
                  </a:lnTo>
                  <a:lnTo>
                    <a:pt x="361188" y="388238"/>
                  </a:lnTo>
                  <a:lnTo>
                    <a:pt x="361188" y="6476"/>
                  </a:lnTo>
                  <a:close/>
                </a:path>
                <a:path w="4079240" h="394969">
                  <a:moveTo>
                    <a:pt x="0" y="6476"/>
                  </a:moveTo>
                  <a:lnTo>
                    <a:pt x="67690" y="6476"/>
                  </a:lnTo>
                  <a:lnTo>
                    <a:pt x="67690" y="265049"/>
                  </a:lnTo>
                  <a:lnTo>
                    <a:pt x="68859" y="279743"/>
                  </a:lnTo>
                  <a:lnTo>
                    <a:pt x="86487" y="315087"/>
                  </a:lnTo>
                  <a:lnTo>
                    <a:pt x="122473" y="333178"/>
                  </a:lnTo>
                  <a:lnTo>
                    <a:pt x="138049" y="334390"/>
                  </a:lnTo>
                  <a:lnTo>
                    <a:pt x="155336" y="333202"/>
                  </a:lnTo>
                  <a:lnTo>
                    <a:pt x="195199" y="315467"/>
                  </a:lnTo>
                  <a:lnTo>
                    <a:pt x="214362" y="279302"/>
                  </a:lnTo>
                  <a:lnTo>
                    <a:pt x="215646" y="263778"/>
                  </a:lnTo>
                  <a:lnTo>
                    <a:pt x="215646" y="6476"/>
                  </a:lnTo>
                  <a:lnTo>
                    <a:pt x="283337" y="6476"/>
                  </a:lnTo>
                  <a:lnTo>
                    <a:pt x="283337" y="268986"/>
                  </a:lnTo>
                  <a:lnTo>
                    <a:pt x="280862" y="296822"/>
                  </a:lnTo>
                  <a:lnTo>
                    <a:pt x="261102" y="342923"/>
                  </a:lnTo>
                  <a:lnTo>
                    <a:pt x="222478" y="375763"/>
                  </a:lnTo>
                  <a:lnTo>
                    <a:pt x="169848" y="392388"/>
                  </a:lnTo>
                  <a:lnTo>
                    <a:pt x="138556" y="394462"/>
                  </a:lnTo>
                  <a:lnTo>
                    <a:pt x="107219" y="392435"/>
                  </a:lnTo>
                  <a:lnTo>
                    <a:pt x="55975" y="376191"/>
                  </a:lnTo>
                  <a:lnTo>
                    <a:pt x="20252" y="343902"/>
                  </a:lnTo>
                  <a:lnTo>
                    <a:pt x="2242" y="297281"/>
                  </a:lnTo>
                  <a:lnTo>
                    <a:pt x="0" y="268731"/>
                  </a:lnTo>
                  <a:lnTo>
                    <a:pt x="0" y="6476"/>
                  </a:lnTo>
                  <a:close/>
                </a:path>
                <a:path w="4079240" h="394969">
                  <a:moveTo>
                    <a:pt x="3035554" y="3810"/>
                  </a:moveTo>
                  <a:lnTo>
                    <a:pt x="3075033" y="6859"/>
                  </a:lnTo>
                  <a:lnTo>
                    <a:pt x="3141085" y="31295"/>
                  </a:lnTo>
                  <a:lnTo>
                    <a:pt x="3189043" y="79089"/>
                  </a:lnTo>
                  <a:lnTo>
                    <a:pt x="3213479" y="143859"/>
                  </a:lnTo>
                  <a:lnTo>
                    <a:pt x="3216529" y="182244"/>
                  </a:lnTo>
                  <a:lnTo>
                    <a:pt x="3212485" y="236829"/>
                  </a:lnTo>
                  <a:lnTo>
                    <a:pt x="3200352" y="283015"/>
                  </a:lnTo>
                  <a:lnTo>
                    <a:pt x="3180129" y="320804"/>
                  </a:lnTo>
                  <a:lnTo>
                    <a:pt x="3151813" y="350196"/>
                  </a:lnTo>
                  <a:lnTo>
                    <a:pt x="3115401" y="371189"/>
                  </a:lnTo>
                  <a:lnTo>
                    <a:pt x="3070891" y="383786"/>
                  </a:lnTo>
                  <a:lnTo>
                    <a:pt x="3018281" y="387985"/>
                  </a:lnTo>
                  <a:lnTo>
                    <a:pt x="2933700" y="387985"/>
                  </a:lnTo>
                  <a:lnTo>
                    <a:pt x="2933700" y="6730"/>
                  </a:lnTo>
                  <a:lnTo>
                    <a:pt x="2970420" y="5470"/>
                  </a:lnTo>
                  <a:lnTo>
                    <a:pt x="2999628" y="4556"/>
                  </a:lnTo>
                  <a:lnTo>
                    <a:pt x="3021335" y="3998"/>
                  </a:lnTo>
                  <a:lnTo>
                    <a:pt x="3035554" y="3810"/>
                  </a:lnTo>
                  <a:close/>
                </a:path>
                <a:path w="4079240" h="394969">
                  <a:moveTo>
                    <a:pt x="819658" y="3810"/>
                  </a:moveTo>
                  <a:lnTo>
                    <a:pt x="859137" y="6859"/>
                  </a:lnTo>
                  <a:lnTo>
                    <a:pt x="925189" y="31295"/>
                  </a:lnTo>
                  <a:lnTo>
                    <a:pt x="973147" y="79089"/>
                  </a:lnTo>
                  <a:lnTo>
                    <a:pt x="997583" y="143859"/>
                  </a:lnTo>
                  <a:lnTo>
                    <a:pt x="1000633" y="182244"/>
                  </a:lnTo>
                  <a:lnTo>
                    <a:pt x="996589" y="236829"/>
                  </a:lnTo>
                  <a:lnTo>
                    <a:pt x="984456" y="283015"/>
                  </a:lnTo>
                  <a:lnTo>
                    <a:pt x="964233" y="320804"/>
                  </a:lnTo>
                  <a:lnTo>
                    <a:pt x="935917" y="350196"/>
                  </a:lnTo>
                  <a:lnTo>
                    <a:pt x="899505" y="371189"/>
                  </a:lnTo>
                  <a:lnTo>
                    <a:pt x="854995" y="383786"/>
                  </a:lnTo>
                  <a:lnTo>
                    <a:pt x="802386" y="387985"/>
                  </a:lnTo>
                  <a:lnTo>
                    <a:pt x="717803" y="387985"/>
                  </a:lnTo>
                  <a:lnTo>
                    <a:pt x="717803" y="6730"/>
                  </a:lnTo>
                  <a:lnTo>
                    <a:pt x="754524" y="5470"/>
                  </a:lnTo>
                  <a:lnTo>
                    <a:pt x="783732" y="4556"/>
                  </a:lnTo>
                  <a:lnTo>
                    <a:pt x="805439" y="3998"/>
                  </a:lnTo>
                  <a:lnTo>
                    <a:pt x="819658" y="3810"/>
                  </a:lnTo>
                  <a:close/>
                </a:path>
                <a:path w="4079240" h="394969">
                  <a:moveTo>
                    <a:pt x="1469643" y="2539"/>
                  </a:moveTo>
                  <a:lnTo>
                    <a:pt x="1521977" y="7036"/>
                  </a:lnTo>
                  <a:lnTo>
                    <a:pt x="1562691" y="20531"/>
                  </a:lnTo>
                  <a:lnTo>
                    <a:pt x="1609238" y="74537"/>
                  </a:lnTo>
                  <a:lnTo>
                    <a:pt x="1615059" y="115062"/>
                  </a:lnTo>
                  <a:lnTo>
                    <a:pt x="1613798" y="131635"/>
                  </a:lnTo>
                  <a:lnTo>
                    <a:pt x="1594992" y="176784"/>
                  </a:lnTo>
                  <a:lnTo>
                    <a:pt x="1559042" y="209395"/>
                  </a:lnTo>
                  <a:lnTo>
                    <a:pt x="1544447" y="216153"/>
                  </a:lnTo>
                  <a:lnTo>
                    <a:pt x="1657223" y="387985"/>
                  </a:lnTo>
                  <a:lnTo>
                    <a:pt x="1579117" y="387985"/>
                  </a:lnTo>
                  <a:lnTo>
                    <a:pt x="1477264" y="230377"/>
                  </a:lnTo>
                  <a:lnTo>
                    <a:pt x="1468786" y="230189"/>
                  </a:lnTo>
                  <a:lnTo>
                    <a:pt x="1458785" y="229822"/>
                  </a:lnTo>
                  <a:lnTo>
                    <a:pt x="1447260" y="229288"/>
                  </a:lnTo>
                  <a:lnTo>
                    <a:pt x="1434211" y="228600"/>
                  </a:lnTo>
                  <a:lnTo>
                    <a:pt x="1434211" y="387985"/>
                  </a:lnTo>
                  <a:lnTo>
                    <a:pt x="1363979" y="387985"/>
                  </a:lnTo>
                  <a:lnTo>
                    <a:pt x="1363979" y="6476"/>
                  </a:lnTo>
                  <a:lnTo>
                    <a:pt x="1368863" y="6355"/>
                  </a:lnTo>
                  <a:lnTo>
                    <a:pt x="1377807" y="5984"/>
                  </a:lnTo>
                  <a:lnTo>
                    <a:pt x="1390822" y="5351"/>
                  </a:lnTo>
                  <a:lnTo>
                    <a:pt x="1407922" y="4444"/>
                  </a:lnTo>
                  <a:lnTo>
                    <a:pt x="1426138" y="3611"/>
                  </a:lnTo>
                  <a:lnTo>
                    <a:pt x="1442497" y="3016"/>
                  </a:lnTo>
                  <a:lnTo>
                    <a:pt x="1456999" y="2659"/>
                  </a:lnTo>
                  <a:lnTo>
                    <a:pt x="1469643" y="2539"/>
                  </a:lnTo>
                  <a:close/>
                </a:path>
                <a:path w="4079240" h="394969">
                  <a:moveTo>
                    <a:pt x="2353055" y="1269"/>
                  </a:moveTo>
                  <a:lnTo>
                    <a:pt x="2382774" y="1269"/>
                  </a:lnTo>
                  <a:lnTo>
                    <a:pt x="2536190" y="387985"/>
                  </a:lnTo>
                  <a:lnTo>
                    <a:pt x="2461387" y="387985"/>
                  </a:lnTo>
                  <a:lnTo>
                    <a:pt x="2433574" y="310641"/>
                  </a:lnTo>
                  <a:lnTo>
                    <a:pt x="2302764" y="310641"/>
                  </a:lnTo>
                  <a:lnTo>
                    <a:pt x="2276221" y="387985"/>
                  </a:lnTo>
                  <a:lnTo>
                    <a:pt x="2200910" y="387985"/>
                  </a:lnTo>
                  <a:lnTo>
                    <a:pt x="2353055" y="1269"/>
                  </a:lnTo>
                  <a:close/>
                </a:path>
                <a:path w="4079240" h="394969">
                  <a:moveTo>
                    <a:pt x="3956050" y="0"/>
                  </a:moveTo>
                  <a:lnTo>
                    <a:pt x="3986240" y="2335"/>
                  </a:lnTo>
                  <a:lnTo>
                    <a:pt x="4014120" y="9350"/>
                  </a:lnTo>
                  <a:lnTo>
                    <a:pt x="4039667" y="21056"/>
                  </a:lnTo>
                  <a:lnTo>
                    <a:pt x="4062856" y="37464"/>
                  </a:lnTo>
                  <a:lnTo>
                    <a:pt x="4034408" y="91820"/>
                  </a:lnTo>
                  <a:lnTo>
                    <a:pt x="4027598" y="86506"/>
                  </a:lnTo>
                  <a:lnTo>
                    <a:pt x="4019169" y="81216"/>
                  </a:lnTo>
                  <a:lnTo>
                    <a:pt x="3974226" y="62722"/>
                  </a:lnTo>
                  <a:lnTo>
                    <a:pt x="3954526" y="60070"/>
                  </a:lnTo>
                  <a:lnTo>
                    <a:pt x="3927830" y="62454"/>
                  </a:lnTo>
                  <a:lnTo>
                    <a:pt x="3883392" y="81555"/>
                  </a:lnTo>
                  <a:lnTo>
                    <a:pt x="3851384" y="118969"/>
                  </a:lnTo>
                  <a:lnTo>
                    <a:pt x="3835140" y="170074"/>
                  </a:lnTo>
                  <a:lnTo>
                    <a:pt x="3833114" y="200532"/>
                  </a:lnTo>
                  <a:lnTo>
                    <a:pt x="3835112" y="229469"/>
                  </a:lnTo>
                  <a:lnTo>
                    <a:pt x="3851062" y="278149"/>
                  </a:lnTo>
                  <a:lnTo>
                    <a:pt x="3882421" y="313870"/>
                  </a:lnTo>
                  <a:lnTo>
                    <a:pt x="3925855" y="332106"/>
                  </a:lnTo>
                  <a:lnTo>
                    <a:pt x="3951858" y="334390"/>
                  </a:lnTo>
                  <a:lnTo>
                    <a:pt x="3969168" y="333152"/>
                  </a:lnTo>
                  <a:lnTo>
                    <a:pt x="4011549" y="314578"/>
                  </a:lnTo>
                  <a:lnTo>
                    <a:pt x="4011549" y="239522"/>
                  </a:lnTo>
                  <a:lnTo>
                    <a:pt x="3958590" y="239522"/>
                  </a:lnTo>
                  <a:lnTo>
                    <a:pt x="3958590" y="181737"/>
                  </a:lnTo>
                  <a:lnTo>
                    <a:pt x="4079240" y="181737"/>
                  </a:lnTo>
                  <a:lnTo>
                    <a:pt x="4079240" y="352551"/>
                  </a:lnTo>
                  <a:lnTo>
                    <a:pt x="4035073" y="377340"/>
                  </a:lnTo>
                  <a:lnTo>
                    <a:pt x="3997783" y="388246"/>
                  </a:lnTo>
                  <a:lnTo>
                    <a:pt x="3959822" y="393771"/>
                  </a:lnTo>
                  <a:lnTo>
                    <a:pt x="3940936" y="394462"/>
                  </a:lnTo>
                  <a:lnTo>
                    <a:pt x="3902025" y="391104"/>
                  </a:lnTo>
                  <a:lnTo>
                    <a:pt x="3837013" y="364243"/>
                  </a:lnTo>
                  <a:lnTo>
                    <a:pt x="3789812" y="311713"/>
                  </a:lnTo>
                  <a:lnTo>
                    <a:pt x="3765758" y="240657"/>
                  </a:lnTo>
                  <a:lnTo>
                    <a:pt x="3762755" y="198627"/>
                  </a:lnTo>
                  <a:lnTo>
                    <a:pt x="3766038" y="156577"/>
                  </a:lnTo>
                  <a:lnTo>
                    <a:pt x="3775868" y="118633"/>
                  </a:lnTo>
                  <a:lnTo>
                    <a:pt x="3815079" y="55117"/>
                  </a:lnTo>
                  <a:lnTo>
                    <a:pt x="3876516" y="13747"/>
                  </a:lnTo>
                  <a:lnTo>
                    <a:pt x="3914020" y="3432"/>
                  </a:lnTo>
                  <a:lnTo>
                    <a:pt x="3956050" y="0"/>
                  </a:lnTo>
                  <a:close/>
                </a:path>
                <a:path w="4079240" h="394969">
                  <a:moveTo>
                    <a:pt x="1788287" y="0"/>
                  </a:moveTo>
                  <a:lnTo>
                    <a:pt x="1819148" y="1527"/>
                  </a:lnTo>
                  <a:lnTo>
                    <a:pt x="1845627" y="6127"/>
                  </a:lnTo>
                  <a:lnTo>
                    <a:pt x="1867725" y="13823"/>
                  </a:lnTo>
                  <a:lnTo>
                    <a:pt x="1885441" y="24637"/>
                  </a:lnTo>
                  <a:lnTo>
                    <a:pt x="1864867" y="83057"/>
                  </a:lnTo>
                  <a:lnTo>
                    <a:pt x="1846796" y="71889"/>
                  </a:lnTo>
                  <a:lnTo>
                    <a:pt x="1828212" y="63912"/>
                  </a:lnTo>
                  <a:lnTo>
                    <a:pt x="1809128" y="59126"/>
                  </a:lnTo>
                  <a:lnTo>
                    <a:pt x="1789556" y="57530"/>
                  </a:lnTo>
                  <a:lnTo>
                    <a:pt x="1778506" y="58294"/>
                  </a:lnTo>
                  <a:lnTo>
                    <a:pt x="1743583" y="84105"/>
                  </a:lnTo>
                  <a:lnTo>
                    <a:pt x="1740408" y="101980"/>
                  </a:lnTo>
                  <a:lnTo>
                    <a:pt x="1744936" y="118604"/>
                  </a:lnTo>
                  <a:lnTo>
                    <a:pt x="1758537" y="135524"/>
                  </a:lnTo>
                  <a:lnTo>
                    <a:pt x="1781234" y="152755"/>
                  </a:lnTo>
                  <a:lnTo>
                    <a:pt x="1813052" y="170306"/>
                  </a:lnTo>
                  <a:lnTo>
                    <a:pt x="1830861" y="179470"/>
                  </a:lnTo>
                  <a:lnTo>
                    <a:pt x="1845992" y="188277"/>
                  </a:lnTo>
                  <a:lnTo>
                    <a:pt x="1876147" y="212961"/>
                  </a:lnTo>
                  <a:lnTo>
                    <a:pt x="1897911" y="252321"/>
                  </a:lnTo>
                  <a:lnTo>
                    <a:pt x="1902840" y="288289"/>
                  </a:lnTo>
                  <a:lnTo>
                    <a:pt x="1900554" y="310413"/>
                  </a:lnTo>
                  <a:lnTo>
                    <a:pt x="1882266" y="348565"/>
                  </a:lnTo>
                  <a:lnTo>
                    <a:pt x="1846427" y="377692"/>
                  </a:lnTo>
                  <a:lnTo>
                    <a:pt x="1797417" y="392602"/>
                  </a:lnTo>
                  <a:lnTo>
                    <a:pt x="1768221" y="394462"/>
                  </a:lnTo>
                  <a:lnTo>
                    <a:pt x="1742193" y="392745"/>
                  </a:lnTo>
                  <a:lnTo>
                    <a:pt x="1717452" y="387588"/>
                  </a:lnTo>
                  <a:lnTo>
                    <a:pt x="1693997" y="378977"/>
                  </a:lnTo>
                  <a:lnTo>
                    <a:pt x="1671827" y="366902"/>
                  </a:lnTo>
                  <a:lnTo>
                    <a:pt x="1696847" y="306197"/>
                  </a:lnTo>
                  <a:lnTo>
                    <a:pt x="1716849" y="318531"/>
                  </a:lnTo>
                  <a:lnTo>
                    <a:pt x="1736661" y="327342"/>
                  </a:lnTo>
                  <a:lnTo>
                    <a:pt x="1756283" y="332628"/>
                  </a:lnTo>
                  <a:lnTo>
                    <a:pt x="1775714" y="334390"/>
                  </a:lnTo>
                  <a:lnTo>
                    <a:pt x="1801864" y="331775"/>
                  </a:lnTo>
                  <a:lnTo>
                    <a:pt x="1820513" y="323945"/>
                  </a:lnTo>
                  <a:lnTo>
                    <a:pt x="1831685" y="310923"/>
                  </a:lnTo>
                  <a:lnTo>
                    <a:pt x="1835403" y="292735"/>
                  </a:lnTo>
                  <a:lnTo>
                    <a:pt x="1834522" y="283043"/>
                  </a:lnTo>
                  <a:lnTo>
                    <a:pt x="1812454" y="246276"/>
                  </a:lnTo>
                  <a:lnTo>
                    <a:pt x="1763395" y="215773"/>
                  </a:lnTo>
                  <a:lnTo>
                    <a:pt x="1743273" y="205224"/>
                  </a:lnTo>
                  <a:lnTo>
                    <a:pt x="1726723" y="195675"/>
                  </a:lnTo>
                  <a:lnTo>
                    <a:pt x="1690830" y="163972"/>
                  </a:lnTo>
                  <a:lnTo>
                    <a:pt x="1674669" y="125206"/>
                  </a:lnTo>
                  <a:lnTo>
                    <a:pt x="1672589" y="102615"/>
                  </a:lnTo>
                  <a:lnTo>
                    <a:pt x="1674616" y="81375"/>
                  </a:lnTo>
                  <a:lnTo>
                    <a:pt x="1690860" y="44608"/>
                  </a:lnTo>
                  <a:lnTo>
                    <a:pt x="1722439" y="16341"/>
                  </a:lnTo>
                  <a:lnTo>
                    <a:pt x="1764020" y="1811"/>
                  </a:lnTo>
                  <a:lnTo>
                    <a:pt x="1788287"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3342385" y="1307083"/>
              <a:ext cx="3737229" cy="39484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7000620" y="1621408"/>
              <a:ext cx="79883" cy="80137"/>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6869938" y="1621408"/>
              <a:ext cx="79883" cy="8013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6739128" y="1621408"/>
              <a:ext cx="79883" cy="80137"/>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4845811" y="1370330"/>
              <a:ext cx="112267" cy="110870"/>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3342385" y="1307083"/>
              <a:ext cx="3350895" cy="394970"/>
            </a:xfrm>
            <a:custGeom>
              <a:avLst/>
              <a:gdLst/>
              <a:ahLst/>
              <a:cxnLst/>
              <a:rect l="l" t="t" r="r" b="b"/>
              <a:pathLst>
                <a:path w="3350895" h="394969">
                  <a:moveTo>
                    <a:pt x="490219" y="60198"/>
                  </a:moveTo>
                  <a:lnTo>
                    <a:pt x="450199" y="69310"/>
                  </a:lnTo>
                  <a:lnTo>
                    <a:pt x="420750" y="96519"/>
                  </a:lnTo>
                  <a:lnTo>
                    <a:pt x="402526" y="139176"/>
                  </a:lnTo>
                  <a:lnTo>
                    <a:pt x="396493" y="194310"/>
                  </a:lnTo>
                  <a:lnTo>
                    <a:pt x="397900" y="225934"/>
                  </a:lnTo>
                  <a:lnTo>
                    <a:pt x="409192" y="277802"/>
                  </a:lnTo>
                  <a:lnTo>
                    <a:pt x="431720" y="314090"/>
                  </a:lnTo>
                  <a:lnTo>
                    <a:pt x="485013" y="334771"/>
                  </a:lnTo>
                  <a:lnTo>
                    <a:pt x="508922" y="332513"/>
                  </a:lnTo>
                  <a:lnTo>
                    <a:pt x="547645" y="314519"/>
                  </a:lnTo>
                  <a:lnTo>
                    <a:pt x="574151" y="278802"/>
                  </a:lnTo>
                  <a:lnTo>
                    <a:pt x="587486" y="226554"/>
                  </a:lnTo>
                  <a:lnTo>
                    <a:pt x="589152" y="194310"/>
                  </a:lnTo>
                  <a:lnTo>
                    <a:pt x="582981" y="135636"/>
                  </a:lnTo>
                  <a:lnTo>
                    <a:pt x="564451" y="93725"/>
                  </a:lnTo>
                  <a:lnTo>
                    <a:pt x="533538" y="68579"/>
                  </a:lnTo>
                  <a:lnTo>
                    <a:pt x="490219" y="60198"/>
                  </a:lnTo>
                  <a:close/>
                </a:path>
                <a:path w="3350895" h="394969">
                  <a:moveTo>
                    <a:pt x="3107436" y="6857"/>
                  </a:moveTo>
                  <a:lnTo>
                    <a:pt x="3350894" y="6857"/>
                  </a:lnTo>
                  <a:lnTo>
                    <a:pt x="3350894" y="67055"/>
                  </a:lnTo>
                  <a:lnTo>
                    <a:pt x="3175127" y="67055"/>
                  </a:lnTo>
                  <a:lnTo>
                    <a:pt x="3175127" y="156337"/>
                  </a:lnTo>
                  <a:lnTo>
                    <a:pt x="3301238" y="156337"/>
                  </a:lnTo>
                  <a:lnTo>
                    <a:pt x="3301238" y="213867"/>
                  </a:lnTo>
                  <a:lnTo>
                    <a:pt x="3175127" y="213867"/>
                  </a:lnTo>
                  <a:lnTo>
                    <a:pt x="3175127" y="328167"/>
                  </a:lnTo>
                  <a:lnTo>
                    <a:pt x="3348100" y="328167"/>
                  </a:lnTo>
                  <a:lnTo>
                    <a:pt x="3348100" y="388365"/>
                  </a:lnTo>
                  <a:lnTo>
                    <a:pt x="3107436" y="388365"/>
                  </a:lnTo>
                  <a:lnTo>
                    <a:pt x="3107436" y="6857"/>
                  </a:lnTo>
                  <a:close/>
                </a:path>
                <a:path w="3350895" h="394969">
                  <a:moveTo>
                    <a:pt x="2424684" y="6857"/>
                  </a:moveTo>
                  <a:lnTo>
                    <a:pt x="2457196" y="6857"/>
                  </a:lnTo>
                  <a:lnTo>
                    <a:pt x="2637409" y="237108"/>
                  </a:lnTo>
                  <a:lnTo>
                    <a:pt x="2637409" y="6857"/>
                  </a:lnTo>
                  <a:lnTo>
                    <a:pt x="2702560" y="6857"/>
                  </a:lnTo>
                  <a:lnTo>
                    <a:pt x="2702560" y="393573"/>
                  </a:lnTo>
                  <a:lnTo>
                    <a:pt x="2675001" y="393573"/>
                  </a:lnTo>
                  <a:lnTo>
                    <a:pt x="2489708" y="152145"/>
                  </a:lnTo>
                  <a:lnTo>
                    <a:pt x="2489708" y="388619"/>
                  </a:lnTo>
                  <a:lnTo>
                    <a:pt x="2424684" y="388619"/>
                  </a:lnTo>
                  <a:lnTo>
                    <a:pt x="2424684" y="6857"/>
                  </a:lnTo>
                  <a:close/>
                </a:path>
                <a:path w="3350895" h="394969">
                  <a:moveTo>
                    <a:pt x="2121408" y="6857"/>
                  </a:moveTo>
                  <a:lnTo>
                    <a:pt x="2364866" y="6857"/>
                  </a:lnTo>
                  <a:lnTo>
                    <a:pt x="2364866" y="67055"/>
                  </a:lnTo>
                  <a:lnTo>
                    <a:pt x="2189099" y="67055"/>
                  </a:lnTo>
                  <a:lnTo>
                    <a:pt x="2189099" y="156337"/>
                  </a:lnTo>
                  <a:lnTo>
                    <a:pt x="2315210" y="156337"/>
                  </a:lnTo>
                  <a:lnTo>
                    <a:pt x="2315210" y="213867"/>
                  </a:lnTo>
                  <a:lnTo>
                    <a:pt x="2189099" y="213867"/>
                  </a:lnTo>
                  <a:lnTo>
                    <a:pt x="2189099" y="328167"/>
                  </a:lnTo>
                  <a:lnTo>
                    <a:pt x="2362073" y="328167"/>
                  </a:lnTo>
                  <a:lnTo>
                    <a:pt x="2362073" y="388365"/>
                  </a:lnTo>
                  <a:lnTo>
                    <a:pt x="2121408" y="388365"/>
                  </a:lnTo>
                  <a:lnTo>
                    <a:pt x="2121408" y="6857"/>
                  </a:lnTo>
                  <a:close/>
                </a:path>
                <a:path w="3350895" h="394969">
                  <a:moveTo>
                    <a:pt x="1760219" y="6857"/>
                  </a:moveTo>
                  <a:lnTo>
                    <a:pt x="1827911" y="6857"/>
                  </a:lnTo>
                  <a:lnTo>
                    <a:pt x="1827911" y="265429"/>
                  </a:lnTo>
                  <a:lnTo>
                    <a:pt x="1829079" y="280124"/>
                  </a:lnTo>
                  <a:lnTo>
                    <a:pt x="1846706" y="315467"/>
                  </a:lnTo>
                  <a:lnTo>
                    <a:pt x="1882693" y="333559"/>
                  </a:lnTo>
                  <a:lnTo>
                    <a:pt x="1898268" y="334771"/>
                  </a:lnTo>
                  <a:lnTo>
                    <a:pt x="1915556" y="333583"/>
                  </a:lnTo>
                  <a:lnTo>
                    <a:pt x="1955418" y="315849"/>
                  </a:lnTo>
                  <a:lnTo>
                    <a:pt x="1974582" y="279683"/>
                  </a:lnTo>
                  <a:lnTo>
                    <a:pt x="1975865" y="264160"/>
                  </a:lnTo>
                  <a:lnTo>
                    <a:pt x="1975865" y="6857"/>
                  </a:lnTo>
                  <a:lnTo>
                    <a:pt x="2043556" y="6857"/>
                  </a:lnTo>
                  <a:lnTo>
                    <a:pt x="2043556" y="269366"/>
                  </a:lnTo>
                  <a:lnTo>
                    <a:pt x="2041082" y="297203"/>
                  </a:lnTo>
                  <a:lnTo>
                    <a:pt x="2021322" y="343304"/>
                  </a:lnTo>
                  <a:lnTo>
                    <a:pt x="1982698" y="376144"/>
                  </a:lnTo>
                  <a:lnTo>
                    <a:pt x="1930068" y="392769"/>
                  </a:lnTo>
                  <a:lnTo>
                    <a:pt x="1898777" y="394842"/>
                  </a:lnTo>
                  <a:lnTo>
                    <a:pt x="1867439" y="392816"/>
                  </a:lnTo>
                  <a:lnTo>
                    <a:pt x="1816195" y="376572"/>
                  </a:lnTo>
                  <a:lnTo>
                    <a:pt x="1780472" y="344283"/>
                  </a:lnTo>
                  <a:lnTo>
                    <a:pt x="1762462" y="297662"/>
                  </a:lnTo>
                  <a:lnTo>
                    <a:pt x="1760219" y="269113"/>
                  </a:lnTo>
                  <a:lnTo>
                    <a:pt x="1760219" y="6857"/>
                  </a:lnTo>
                  <a:close/>
                </a:path>
                <a:path w="3350895" h="394969">
                  <a:moveTo>
                    <a:pt x="719327" y="6857"/>
                  </a:moveTo>
                  <a:lnTo>
                    <a:pt x="751839" y="6857"/>
                  </a:lnTo>
                  <a:lnTo>
                    <a:pt x="932052" y="237108"/>
                  </a:lnTo>
                  <a:lnTo>
                    <a:pt x="932052" y="6857"/>
                  </a:lnTo>
                  <a:lnTo>
                    <a:pt x="997203" y="6857"/>
                  </a:lnTo>
                  <a:lnTo>
                    <a:pt x="997203" y="393573"/>
                  </a:lnTo>
                  <a:lnTo>
                    <a:pt x="969644" y="393573"/>
                  </a:lnTo>
                  <a:lnTo>
                    <a:pt x="784351" y="152145"/>
                  </a:lnTo>
                  <a:lnTo>
                    <a:pt x="784351" y="388619"/>
                  </a:lnTo>
                  <a:lnTo>
                    <a:pt x="719327" y="388619"/>
                  </a:lnTo>
                  <a:lnTo>
                    <a:pt x="719327" y="6857"/>
                  </a:lnTo>
                  <a:close/>
                </a:path>
                <a:path w="3350895" h="394969">
                  <a:moveTo>
                    <a:pt x="1539748" y="2920"/>
                  </a:moveTo>
                  <a:lnTo>
                    <a:pt x="1592081" y="7417"/>
                  </a:lnTo>
                  <a:lnTo>
                    <a:pt x="1632795" y="20912"/>
                  </a:lnTo>
                  <a:lnTo>
                    <a:pt x="1679342" y="74918"/>
                  </a:lnTo>
                  <a:lnTo>
                    <a:pt x="1685163" y="115442"/>
                  </a:lnTo>
                  <a:lnTo>
                    <a:pt x="1683902" y="132016"/>
                  </a:lnTo>
                  <a:lnTo>
                    <a:pt x="1665097" y="177164"/>
                  </a:lnTo>
                  <a:lnTo>
                    <a:pt x="1629146" y="209722"/>
                  </a:lnTo>
                  <a:lnTo>
                    <a:pt x="1614551" y="216535"/>
                  </a:lnTo>
                  <a:lnTo>
                    <a:pt x="1727327" y="388365"/>
                  </a:lnTo>
                  <a:lnTo>
                    <a:pt x="1649222" y="388365"/>
                  </a:lnTo>
                  <a:lnTo>
                    <a:pt x="1547367" y="230758"/>
                  </a:lnTo>
                  <a:lnTo>
                    <a:pt x="1538890" y="230570"/>
                  </a:lnTo>
                  <a:lnTo>
                    <a:pt x="1528889" y="230203"/>
                  </a:lnTo>
                  <a:lnTo>
                    <a:pt x="1517364" y="229669"/>
                  </a:lnTo>
                  <a:lnTo>
                    <a:pt x="1504314" y="228980"/>
                  </a:lnTo>
                  <a:lnTo>
                    <a:pt x="1504314" y="388365"/>
                  </a:lnTo>
                  <a:lnTo>
                    <a:pt x="1434084" y="388365"/>
                  </a:lnTo>
                  <a:lnTo>
                    <a:pt x="1434084" y="6857"/>
                  </a:lnTo>
                  <a:lnTo>
                    <a:pt x="1438967" y="6736"/>
                  </a:lnTo>
                  <a:lnTo>
                    <a:pt x="1447911" y="6365"/>
                  </a:lnTo>
                  <a:lnTo>
                    <a:pt x="1460926" y="5732"/>
                  </a:lnTo>
                  <a:lnTo>
                    <a:pt x="1478026" y="4825"/>
                  </a:lnTo>
                  <a:lnTo>
                    <a:pt x="1496242" y="3992"/>
                  </a:lnTo>
                  <a:lnTo>
                    <a:pt x="1512601" y="3397"/>
                  </a:lnTo>
                  <a:lnTo>
                    <a:pt x="1527103" y="3040"/>
                  </a:lnTo>
                  <a:lnTo>
                    <a:pt x="1539748" y="2920"/>
                  </a:lnTo>
                  <a:close/>
                </a:path>
                <a:path w="3350895" h="394969">
                  <a:moveTo>
                    <a:pt x="2937764" y="380"/>
                  </a:moveTo>
                  <a:lnTo>
                    <a:pt x="2968962" y="2049"/>
                  </a:lnTo>
                  <a:lnTo>
                    <a:pt x="2996850" y="7064"/>
                  </a:lnTo>
                  <a:lnTo>
                    <a:pt x="3021453" y="15436"/>
                  </a:lnTo>
                  <a:lnTo>
                    <a:pt x="3042792" y="27177"/>
                  </a:lnTo>
                  <a:lnTo>
                    <a:pt x="3014853" y="83185"/>
                  </a:lnTo>
                  <a:lnTo>
                    <a:pt x="3001801" y="73257"/>
                  </a:lnTo>
                  <a:lnTo>
                    <a:pt x="2985309" y="66151"/>
                  </a:lnTo>
                  <a:lnTo>
                    <a:pt x="2965364" y="61878"/>
                  </a:lnTo>
                  <a:lnTo>
                    <a:pt x="2941954" y="60451"/>
                  </a:lnTo>
                  <a:lnTo>
                    <a:pt x="2919214" y="62952"/>
                  </a:lnTo>
                  <a:lnTo>
                    <a:pt x="2880161" y="82954"/>
                  </a:lnTo>
                  <a:lnTo>
                    <a:pt x="2850515" y="121773"/>
                  </a:lnTo>
                  <a:lnTo>
                    <a:pt x="2835275" y="172358"/>
                  </a:lnTo>
                  <a:lnTo>
                    <a:pt x="2833369" y="201675"/>
                  </a:lnTo>
                  <a:lnTo>
                    <a:pt x="2835132" y="230679"/>
                  </a:lnTo>
                  <a:lnTo>
                    <a:pt x="2849229" y="279257"/>
                  </a:lnTo>
                  <a:lnTo>
                    <a:pt x="2876923" y="314519"/>
                  </a:lnTo>
                  <a:lnTo>
                    <a:pt x="2914642" y="332513"/>
                  </a:lnTo>
                  <a:lnTo>
                    <a:pt x="2937002" y="334771"/>
                  </a:lnTo>
                  <a:lnTo>
                    <a:pt x="2962503" y="332364"/>
                  </a:lnTo>
                  <a:lnTo>
                    <a:pt x="2985087" y="325135"/>
                  </a:lnTo>
                  <a:lnTo>
                    <a:pt x="3004742" y="313072"/>
                  </a:lnTo>
                  <a:lnTo>
                    <a:pt x="3021456" y="296163"/>
                  </a:lnTo>
                  <a:lnTo>
                    <a:pt x="3052953" y="350900"/>
                  </a:lnTo>
                  <a:lnTo>
                    <a:pt x="3029803" y="370143"/>
                  </a:lnTo>
                  <a:lnTo>
                    <a:pt x="3001867" y="383873"/>
                  </a:lnTo>
                  <a:lnTo>
                    <a:pt x="2969121" y="392102"/>
                  </a:lnTo>
                  <a:lnTo>
                    <a:pt x="2931541" y="394842"/>
                  </a:lnTo>
                  <a:lnTo>
                    <a:pt x="2893774" y="391556"/>
                  </a:lnTo>
                  <a:lnTo>
                    <a:pt x="2831671" y="365267"/>
                  </a:lnTo>
                  <a:lnTo>
                    <a:pt x="2787925" y="313572"/>
                  </a:lnTo>
                  <a:lnTo>
                    <a:pt x="2765776" y="241806"/>
                  </a:lnTo>
                  <a:lnTo>
                    <a:pt x="2763012" y="198754"/>
                  </a:lnTo>
                  <a:lnTo>
                    <a:pt x="2766083" y="158182"/>
                  </a:lnTo>
                  <a:lnTo>
                    <a:pt x="2775299" y="121062"/>
                  </a:lnTo>
                  <a:lnTo>
                    <a:pt x="2812161" y="57276"/>
                  </a:lnTo>
                  <a:lnTo>
                    <a:pt x="2868056" y="14589"/>
                  </a:lnTo>
                  <a:lnTo>
                    <a:pt x="2901189" y="3931"/>
                  </a:lnTo>
                  <a:lnTo>
                    <a:pt x="2937764" y="380"/>
                  </a:lnTo>
                  <a:close/>
                </a:path>
                <a:path w="3350895" h="394969">
                  <a:moveTo>
                    <a:pt x="1250950" y="380"/>
                  </a:moveTo>
                  <a:lnTo>
                    <a:pt x="1281140" y="2716"/>
                  </a:lnTo>
                  <a:lnTo>
                    <a:pt x="1309020" y="9731"/>
                  </a:lnTo>
                  <a:lnTo>
                    <a:pt x="1334567" y="21437"/>
                  </a:lnTo>
                  <a:lnTo>
                    <a:pt x="1357756" y="37845"/>
                  </a:lnTo>
                  <a:lnTo>
                    <a:pt x="1329309" y="92201"/>
                  </a:lnTo>
                  <a:lnTo>
                    <a:pt x="1322498" y="86887"/>
                  </a:lnTo>
                  <a:lnTo>
                    <a:pt x="1314069" y="81597"/>
                  </a:lnTo>
                  <a:lnTo>
                    <a:pt x="1269126" y="63103"/>
                  </a:lnTo>
                  <a:lnTo>
                    <a:pt x="1249426" y="60451"/>
                  </a:lnTo>
                  <a:lnTo>
                    <a:pt x="1222730" y="62835"/>
                  </a:lnTo>
                  <a:lnTo>
                    <a:pt x="1178292" y="81936"/>
                  </a:lnTo>
                  <a:lnTo>
                    <a:pt x="1146284" y="119350"/>
                  </a:lnTo>
                  <a:lnTo>
                    <a:pt x="1130040" y="170455"/>
                  </a:lnTo>
                  <a:lnTo>
                    <a:pt x="1128014" y="200913"/>
                  </a:lnTo>
                  <a:lnTo>
                    <a:pt x="1130012" y="229850"/>
                  </a:lnTo>
                  <a:lnTo>
                    <a:pt x="1145962" y="278530"/>
                  </a:lnTo>
                  <a:lnTo>
                    <a:pt x="1177321" y="314251"/>
                  </a:lnTo>
                  <a:lnTo>
                    <a:pt x="1220755" y="332487"/>
                  </a:lnTo>
                  <a:lnTo>
                    <a:pt x="1246759" y="334771"/>
                  </a:lnTo>
                  <a:lnTo>
                    <a:pt x="1264068" y="333533"/>
                  </a:lnTo>
                  <a:lnTo>
                    <a:pt x="1306449" y="314960"/>
                  </a:lnTo>
                  <a:lnTo>
                    <a:pt x="1306449" y="239902"/>
                  </a:lnTo>
                  <a:lnTo>
                    <a:pt x="1253489" y="239902"/>
                  </a:lnTo>
                  <a:lnTo>
                    <a:pt x="1253489" y="182117"/>
                  </a:lnTo>
                  <a:lnTo>
                    <a:pt x="1374139" y="182117"/>
                  </a:lnTo>
                  <a:lnTo>
                    <a:pt x="1374139" y="352932"/>
                  </a:lnTo>
                  <a:lnTo>
                    <a:pt x="1329973" y="377721"/>
                  </a:lnTo>
                  <a:lnTo>
                    <a:pt x="1292683" y="388627"/>
                  </a:lnTo>
                  <a:lnTo>
                    <a:pt x="1254722" y="394152"/>
                  </a:lnTo>
                  <a:lnTo>
                    <a:pt x="1235837" y="394842"/>
                  </a:lnTo>
                  <a:lnTo>
                    <a:pt x="1196925" y="391485"/>
                  </a:lnTo>
                  <a:lnTo>
                    <a:pt x="1131913" y="364624"/>
                  </a:lnTo>
                  <a:lnTo>
                    <a:pt x="1084712" y="312094"/>
                  </a:lnTo>
                  <a:lnTo>
                    <a:pt x="1060658" y="241038"/>
                  </a:lnTo>
                  <a:lnTo>
                    <a:pt x="1057655" y="199008"/>
                  </a:lnTo>
                  <a:lnTo>
                    <a:pt x="1060938" y="156958"/>
                  </a:lnTo>
                  <a:lnTo>
                    <a:pt x="1070768" y="119014"/>
                  </a:lnTo>
                  <a:lnTo>
                    <a:pt x="1109979" y="55499"/>
                  </a:lnTo>
                  <a:lnTo>
                    <a:pt x="1171416" y="14128"/>
                  </a:lnTo>
                  <a:lnTo>
                    <a:pt x="1208920" y="3813"/>
                  </a:lnTo>
                  <a:lnTo>
                    <a:pt x="1250950" y="380"/>
                  </a:lnTo>
                  <a:close/>
                </a:path>
                <a:path w="3350895" h="394969">
                  <a:moveTo>
                    <a:pt x="174751" y="380"/>
                  </a:moveTo>
                  <a:lnTo>
                    <a:pt x="205950" y="2049"/>
                  </a:lnTo>
                  <a:lnTo>
                    <a:pt x="233838" y="7064"/>
                  </a:lnTo>
                  <a:lnTo>
                    <a:pt x="258441" y="15436"/>
                  </a:lnTo>
                  <a:lnTo>
                    <a:pt x="279780" y="27177"/>
                  </a:lnTo>
                  <a:lnTo>
                    <a:pt x="251840" y="83185"/>
                  </a:lnTo>
                  <a:lnTo>
                    <a:pt x="238789" y="73257"/>
                  </a:lnTo>
                  <a:lnTo>
                    <a:pt x="222297" y="66151"/>
                  </a:lnTo>
                  <a:lnTo>
                    <a:pt x="202352" y="61878"/>
                  </a:lnTo>
                  <a:lnTo>
                    <a:pt x="178942" y="60451"/>
                  </a:lnTo>
                  <a:lnTo>
                    <a:pt x="156202" y="62952"/>
                  </a:lnTo>
                  <a:lnTo>
                    <a:pt x="117149" y="82954"/>
                  </a:lnTo>
                  <a:lnTo>
                    <a:pt x="87502" y="121773"/>
                  </a:lnTo>
                  <a:lnTo>
                    <a:pt x="72262" y="172358"/>
                  </a:lnTo>
                  <a:lnTo>
                    <a:pt x="70358" y="201675"/>
                  </a:lnTo>
                  <a:lnTo>
                    <a:pt x="72120" y="230679"/>
                  </a:lnTo>
                  <a:lnTo>
                    <a:pt x="86217" y="279257"/>
                  </a:lnTo>
                  <a:lnTo>
                    <a:pt x="113911" y="314519"/>
                  </a:lnTo>
                  <a:lnTo>
                    <a:pt x="151630" y="332513"/>
                  </a:lnTo>
                  <a:lnTo>
                    <a:pt x="173989" y="334771"/>
                  </a:lnTo>
                  <a:lnTo>
                    <a:pt x="199491" y="332364"/>
                  </a:lnTo>
                  <a:lnTo>
                    <a:pt x="222075" y="325135"/>
                  </a:lnTo>
                  <a:lnTo>
                    <a:pt x="241730" y="313072"/>
                  </a:lnTo>
                  <a:lnTo>
                    <a:pt x="258444" y="296163"/>
                  </a:lnTo>
                  <a:lnTo>
                    <a:pt x="289940" y="350900"/>
                  </a:lnTo>
                  <a:lnTo>
                    <a:pt x="266791" y="370143"/>
                  </a:lnTo>
                  <a:lnTo>
                    <a:pt x="238855" y="383873"/>
                  </a:lnTo>
                  <a:lnTo>
                    <a:pt x="206109" y="392102"/>
                  </a:lnTo>
                  <a:lnTo>
                    <a:pt x="168528" y="394842"/>
                  </a:lnTo>
                  <a:lnTo>
                    <a:pt x="130762" y="391556"/>
                  </a:lnTo>
                  <a:lnTo>
                    <a:pt x="68659" y="365267"/>
                  </a:lnTo>
                  <a:lnTo>
                    <a:pt x="24913" y="313572"/>
                  </a:lnTo>
                  <a:lnTo>
                    <a:pt x="2764" y="241806"/>
                  </a:lnTo>
                  <a:lnTo>
                    <a:pt x="0" y="198754"/>
                  </a:lnTo>
                  <a:lnTo>
                    <a:pt x="3071" y="158182"/>
                  </a:lnTo>
                  <a:lnTo>
                    <a:pt x="12287" y="121062"/>
                  </a:lnTo>
                  <a:lnTo>
                    <a:pt x="49149" y="57276"/>
                  </a:lnTo>
                  <a:lnTo>
                    <a:pt x="105044" y="14589"/>
                  </a:lnTo>
                  <a:lnTo>
                    <a:pt x="138177" y="3931"/>
                  </a:lnTo>
                  <a:lnTo>
                    <a:pt x="174751" y="380"/>
                  </a:lnTo>
                  <a:close/>
                </a:path>
                <a:path w="3350895" h="394969">
                  <a:moveTo>
                    <a:pt x="490219" y="0"/>
                  </a:moveTo>
                  <a:lnTo>
                    <a:pt x="528941" y="3190"/>
                  </a:lnTo>
                  <a:lnTo>
                    <a:pt x="591857" y="28717"/>
                  </a:lnTo>
                  <a:lnTo>
                    <a:pt x="635079" y="79152"/>
                  </a:lnTo>
                  <a:lnTo>
                    <a:pt x="656796" y="150780"/>
                  </a:lnTo>
                  <a:lnTo>
                    <a:pt x="659511" y="194310"/>
                  </a:lnTo>
                  <a:lnTo>
                    <a:pt x="656675" y="238049"/>
                  </a:lnTo>
                  <a:lnTo>
                    <a:pt x="648160" y="277050"/>
                  </a:lnTo>
                  <a:lnTo>
                    <a:pt x="614044" y="340740"/>
                  </a:lnTo>
                  <a:lnTo>
                    <a:pt x="559101" y="381317"/>
                  </a:lnTo>
                  <a:lnTo>
                    <a:pt x="485013" y="394842"/>
                  </a:lnTo>
                  <a:lnTo>
                    <a:pt x="448863" y="391505"/>
                  </a:lnTo>
                  <a:lnTo>
                    <a:pt x="389947" y="364732"/>
                  </a:lnTo>
                  <a:lnTo>
                    <a:pt x="349228" y="311931"/>
                  </a:lnTo>
                  <a:lnTo>
                    <a:pt x="328705" y="238486"/>
                  </a:lnTo>
                  <a:lnTo>
                    <a:pt x="326136" y="194310"/>
                  </a:lnTo>
                  <a:lnTo>
                    <a:pt x="328924" y="155114"/>
                  </a:lnTo>
                  <a:lnTo>
                    <a:pt x="351264" y="86153"/>
                  </a:lnTo>
                  <a:lnTo>
                    <a:pt x="395029" y="31718"/>
                  </a:lnTo>
                  <a:lnTo>
                    <a:pt x="454743" y="3524"/>
                  </a:lnTo>
                  <a:lnTo>
                    <a:pt x="490219" y="0"/>
                  </a:lnTo>
                  <a:close/>
                </a:path>
              </a:pathLst>
            </a:custGeom>
            <a:ln w="3175">
              <a:solidFill>
                <a:srgbClr val="58134A"/>
              </a:solidFill>
            </a:ln>
          </p:spPr>
          <p:txBody>
            <a:bodyPr wrap="square" lIns="0" tIns="0" rIns="0" bIns="0" rtlCol="0"/>
            <a:lstStyle/>
            <a:p>
              <a:endParaRPr/>
            </a:p>
          </p:txBody>
        </p:sp>
      </p:grpSp>
      <p:sp>
        <p:nvSpPr>
          <p:cNvPr id="16" name="object 16"/>
          <p:cNvSpPr txBox="1"/>
          <p:nvPr/>
        </p:nvSpPr>
        <p:spPr>
          <a:xfrm>
            <a:off x="3309365" y="1929206"/>
            <a:ext cx="5382260" cy="4018915"/>
          </a:xfrm>
          <a:prstGeom prst="rect">
            <a:avLst/>
          </a:prstGeom>
        </p:spPr>
        <p:txBody>
          <a:bodyPr vert="horz" wrap="square" lIns="0" tIns="12065" rIns="0" bIns="0" rtlCol="0">
            <a:spAutoFit/>
          </a:bodyPr>
          <a:lstStyle/>
          <a:p>
            <a:pPr marL="12700" marR="5080">
              <a:lnSpc>
                <a:spcPct val="100000"/>
              </a:lnSpc>
              <a:spcBef>
                <a:spcPts val="95"/>
              </a:spcBef>
            </a:pPr>
            <a:r>
              <a:rPr sz="2800" i="1" spc="-5" dirty="0">
                <a:solidFill>
                  <a:srgbClr val="FFFFFF"/>
                </a:solidFill>
                <a:latin typeface="Monotype Corsiva"/>
                <a:cs typeface="Monotype Corsiva"/>
              </a:rPr>
              <a:t>If two figures </a:t>
            </a:r>
            <a:r>
              <a:rPr sz="2800" i="1" dirty="0">
                <a:solidFill>
                  <a:srgbClr val="FFFFFF"/>
                </a:solidFill>
                <a:latin typeface="Monotype Corsiva"/>
                <a:cs typeface="Monotype Corsiva"/>
              </a:rPr>
              <a:t>have </a:t>
            </a:r>
            <a:r>
              <a:rPr sz="2800" i="1" spc="-5" dirty="0">
                <a:solidFill>
                  <a:srgbClr val="FFFFFF"/>
                </a:solidFill>
                <a:latin typeface="Monotype Corsiva"/>
                <a:cs typeface="Monotype Corsiva"/>
              </a:rPr>
              <a:t>the </a:t>
            </a:r>
            <a:r>
              <a:rPr sz="2800" i="1" dirty="0">
                <a:solidFill>
                  <a:srgbClr val="FFFFFF"/>
                </a:solidFill>
                <a:latin typeface="Monotype Corsiva"/>
                <a:cs typeface="Monotype Corsiva"/>
              </a:rPr>
              <a:t>same shape </a:t>
            </a:r>
            <a:r>
              <a:rPr sz="2800" i="1" spc="-5" dirty="0">
                <a:solidFill>
                  <a:srgbClr val="FFFFFF"/>
                </a:solidFill>
                <a:latin typeface="Monotype Corsiva"/>
                <a:cs typeface="Monotype Corsiva"/>
              </a:rPr>
              <a:t>and </a:t>
            </a:r>
            <a:r>
              <a:rPr sz="2800" i="1" dirty="0">
                <a:solidFill>
                  <a:srgbClr val="FFFFFF"/>
                </a:solidFill>
                <a:latin typeface="Monotype Corsiva"/>
                <a:cs typeface="Monotype Corsiva"/>
              </a:rPr>
              <a:t>the  </a:t>
            </a:r>
            <a:r>
              <a:rPr sz="2800" i="1" spc="-5" dirty="0">
                <a:solidFill>
                  <a:srgbClr val="FFFFFF"/>
                </a:solidFill>
                <a:latin typeface="Monotype Corsiva"/>
                <a:cs typeface="Monotype Corsiva"/>
              </a:rPr>
              <a:t>same size, then they </a:t>
            </a:r>
            <a:r>
              <a:rPr sz="2800" i="1" dirty="0">
                <a:solidFill>
                  <a:srgbClr val="FFFFFF"/>
                </a:solidFill>
                <a:latin typeface="Monotype Corsiva"/>
                <a:cs typeface="Monotype Corsiva"/>
              </a:rPr>
              <a:t>are </a:t>
            </a:r>
            <a:r>
              <a:rPr sz="2800" i="1" spc="-5" dirty="0">
                <a:solidFill>
                  <a:srgbClr val="FFFFFF"/>
                </a:solidFill>
                <a:latin typeface="Monotype Corsiva"/>
                <a:cs typeface="Monotype Corsiva"/>
              </a:rPr>
              <a:t>said to be  congruent</a:t>
            </a:r>
            <a:r>
              <a:rPr sz="2800" i="1" spc="10" dirty="0">
                <a:solidFill>
                  <a:srgbClr val="FFFFFF"/>
                </a:solidFill>
                <a:latin typeface="Monotype Corsiva"/>
                <a:cs typeface="Monotype Corsiva"/>
              </a:rPr>
              <a:t> </a:t>
            </a:r>
            <a:r>
              <a:rPr sz="2800" i="1" spc="-5" dirty="0">
                <a:solidFill>
                  <a:srgbClr val="FFFFFF"/>
                </a:solidFill>
                <a:latin typeface="Monotype Corsiva"/>
                <a:cs typeface="Monotype Corsiva"/>
              </a:rPr>
              <a:t>figures…</a:t>
            </a:r>
            <a:endParaRPr sz="2800">
              <a:latin typeface="Monotype Corsiva"/>
              <a:cs typeface="Monotype Corsiva"/>
            </a:endParaRPr>
          </a:p>
          <a:p>
            <a:pPr marL="12700" marR="271145">
              <a:lnSpc>
                <a:spcPct val="100000"/>
              </a:lnSpc>
              <a:spcBef>
                <a:spcPts val="600"/>
              </a:spcBef>
              <a:tabLst>
                <a:tab pos="1510030" algn="l"/>
              </a:tabLst>
            </a:pPr>
            <a:r>
              <a:rPr sz="2800" i="1" spc="-5" dirty="0">
                <a:solidFill>
                  <a:srgbClr val="FFFFFF"/>
                </a:solidFill>
                <a:latin typeface="Monotype Corsiva"/>
                <a:cs typeface="Monotype Corsiva"/>
              </a:rPr>
              <a:t>Congruent figures are exact duplicates of  each other.	</a:t>
            </a:r>
            <a:r>
              <a:rPr sz="2800" i="1" spc="-10" dirty="0">
                <a:solidFill>
                  <a:srgbClr val="FFFFFF"/>
                </a:solidFill>
                <a:latin typeface="Monotype Corsiva"/>
                <a:cs typeface="Monotype Corsiva"/>
              </a:rPr>
              <a:t>One </a:t>
            </a:r>
            <a:r>
              <a:rPr sz="2800" i="1" spc="-5" dirty="0">
                <a:solidFill>
                  <a:srgbClr val="FFFFFF"/>
                </a:solidFill>
                <a:latin typeface="Monotype Corsiva"/>
                <a:cs typeface="Monotype Corsiva"/>
              </a:rPr>
              <a:t>could be </a:t>
            </a:r>
            <a:r>
              <a:rPr sz="2800" i="1" dirty="0">
                <a:solidFill>
                  <a:srgbClr val="FFFFFF"/>
                </a:solidFill>
                <a:latin typeface="Monotype Corsiva"/>
                <a:cs typeface="Monotype Corsiva"/>
              </a:rPr>
              <a:t>fitted </a:t>
            </a:r>
            <a:r>
              <a:rPr sz="2800" i="1" spc="-5" dirty="0">
                <a:solidFill>
                  <a:srgbClr val="FFFFFF"/>
                </a:solidFill>
                <a:latin typeface="Monotype Corsiva"/>
                <a:cs typeface="Monotype Corsiva"/>
              </a:rPr>
              <a:t>over </a:t>
            </a:r>
            <a:r>
              <a:rPr sz="2800" i="1" dirty="0">
                <a:solidFill>
                  <a:srgbClr val="FFFFFF"/>
                </a:solidFill>
                <a:latin typeface="Monotype Corsiva"/>
                <a:cs typeface="Monotype Corsiva"/>
              </a:rPr>
              <a:t>the  </a:t>
            </a:r>
            <a:r>
              <a:rPr sz="2800" i="1" spc="-5" dirty="0">
                <a:solidFill>
                  <a:srgbClr val="FFFFFF"/>
                </a:solidFill>
                <a:latin typeface="Monotype Corsiva"/>
                <a:cs typeface="Monotype Corsiva"/>
              </a:rPr>
              <a:t>other so that their corresponding parts  coincide.</a:t>
            </a:r>
            <a:endParaRPr sz="2800">
              <a:latin typeface="Monotype Corsiva"/>
              <a:cs typeface="Monotype Corsiva"/>
            </a:endParaRPr>
          </a:p>
          <a:p>
            <a:pPr marL="12700" marR="33020">
              <a:lnSpc>
                <a:spcPct val="100000"/>
              </a:lnSpc>
              <a:spcBef>
                <a:spcPts val="605"/>
              </a:spcBef>
            </a:pPr>
            <a:r>
              <a:rPr sz="2800" i="1" dirty="0">
                <a:solidFill>
                  <a:srgbClr val="FFFFFF"/>
                </a:solidFill>
                <a:latin typeface="Monotype Corsiva"/>
                <a:cs typeface="Monotype Corsiva"/>
              </a:rPr>
              <a:t>The </a:t>
            </a:r>
            <a:r>
              <a:rPr sz="2800" i="1" spc="-5" dirty="0">
                <a:solidFill>
                  <a:srgbClr val="FFFFFF"/>
                </a:solidFill>
                <a:latin typeface="Monotype Corsiva"/>
                <a:cs typeface="Monotype Corsiva"/>
              </a:rPr>
              <a:t>concept of congruent figures </a:t>
            </a:r>
            <a:r>
              <a:rPr sz="2800" i="1" dirty="0">
                <a:solidFill>
                  <a:srgbClr val="FFFFFF"/>
                </a:solidFill>
                <a:latin typeface="Monotype Corsiva"/>
                <a:cs typeface="Monotype Corsiva"/>
              </a:rPr>
              <a:t>applies </a:t>
            </a:r>
            <a:r>
              <a:rPr sz="2800" i="1" spc="-5" dirty="0">
                <a:solidFill>
                  <a:srgbClr val="FFFFFF"/>
                </a:solidFill>
                <a:latin typeface="Monotype Corsiva"/>
                <a:cs typeface="Monotype Corsiva"/>
              </a:rPr>
              <a:t>to  figures of any</a:t>
            </a:r>
            <a:r>
              <a:rPr sz="2800" i="1" spc="20" dirty="0">
                <a:solidFill>
                  <a:srgbClr val="FFFFFF"/>
                </a:solidFill>
                <a:latin typeface="Monotype Corsiva"/>
                <a:cs typeface="Monotype Corsiva"/>
              </a:rPr>
              <a:t> </a:t>
            </a:r>
            <a:r>
              <a:rPr sz="2800" i="1" spc="-5" dirty="0">
                <a:solidFill>
                  <a:srgbClr val="FFFFFF"/>
                </a:solidFill>
                <a:latin typeface="Monotype Corsiva"/>
                <a:cs typeface="Monotype Corsiva"/>
              </a:rPr>
              <a:t>type.</a:t>
            </a:r>
            <a:endParaRPr sz="2800">
              <a:latin typeface="Monotype Corsiva"/>
              <a:cs typeface="Monotype Corsi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70700"/>
            <a:chOff x="0" y="0"/>
            <a:chExt cx="9144000" cy="68707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65476" y="0"/>
              <a:ext cx="64785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667000" y="0"/>
              <a:ext cx="0" cy="6858000"/>
            </a:xfrm>
            <a:custGeom>
              <a:avLst/>
              <a:gdLst/>
              <a:ahLst/>
              <a:cxnLst/>
              <a:rect l="l" t="t" r="r" b="b"/>
              <a:pathLst>
                <a:path h="6858000">
                  <a:moveTo>
                    <a:pt x="0" y="6857999"/>
                  </a:moveTo>
                  <a:lnTo>
                    <a:pt x="0" y="0"/>
                  </a:lnTo>
                </a:path>
              </a:pathLst>
            </a:custGeom>
            <a:ln w="12700">
              <a:solidFill>
                <a:srgbClr val="F8F8F8"/>
              </a:solidFill>
            </a:ln>
          </p:spPr>
          <p:txBody>
            <a:bodyPr wrap="square" lIns="0" tIns="0" rIns="0" bIns="0" rtlCol="0"/>
            <a:lstStyle/>
            <a:p>
              <a:endParaRPr/>
            </a:p>
          </p:txBody>
        </p:sp>
        <p:sp>
          <p:nvSpPr>
            <p:cNvPr id="6" name="object 6"/>
            <p:cNvSpPr/>
            <p:nvPr/>
          </p:nvSpPr>
          <p:spPr>
            <a:xfrm>
              <a:off x="3447922" y="1094105"/>
              <a:ext cx="4950206" cy="35737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208009" y="1378330"/>
              <a:ext cx="72517" cy="7277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326373" y="1378330"/>
              <a:ext cx="72644" cy="7277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089645" y="1378330"/>
              <a:ext cx="72517" cy="7277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846576" y="1200911"/>
              <a:ext cx="2241550" cy="127635"/>
            </a:xfrm>
            <a:custGeom>
              <a:avLst/>
              <a:gdLst/>
              <a:ahLst/>
              <a:cxnLst/>
              <a:rect l="l" t="t" r="r" b="b"/>
              <a:pathLst>
                <a:path w="2241550" h="127634">
                  <a:moveTo>
                    <a:pt x="2199513" y="0"/>
                  </a:moveTo>
                  <a:lnTo>
                    <a:pt x="2157984" y="127635"/>
                  </a:lnTo>
                  <a:lnTo>
                    <a:pt x="2241041" y="127635"/>
                  </a:lnTo>
                  <a:lnTo>
                    <a:pt x="2199513" y="0"/>
                  </a:lnTo>
                  <a:close/>
                </a:path>
                <a:path w="2241550" h="127634">
                  <a:moveTo>
                    <a:pt x="41528" y="0"/>
                  </a:moveTo>
                  <a:lnTo>
                    <a:pt x="0" y="127635"/>
                  </a:lnTo>
                  <a:lnTo>
                    <a:pt x="83058" y="127635"/>
                  </a:lnTo>
                  <a:lnTo>
                    <a:pt x="41528"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4717796" y="1151000"/>
              <a:ext cx="101726" cy="100584"/>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3447922" y="1094105"/>
              <a:ext cx="4600575" cy="357505"/>
            </a:xfrm>
            <a:custGeom>
              <a:avLst/>
              <a:gdLst/>
              <a:ahLst/>
              <a:cxnLst/>
              <a:rect l="l" t="t" r="r" b="b"/>
              <a:pathLst>
                <a:path w="4600575" h="357505">
                  <a:moveTo>
                    <a:pt x="4079748" y="5842"/>
                  </a:moveTo>
                  <a:lnTo>
                    <a:pt x="4141088" y="5842"/>
                  </a:lnTo>
                  <a:lnTo>
                    <a:pt x="4141088" y="240157"/>
                  </a:lnTo>
                  <a:lnTo>
                    <a:pt x="4142158" y="253400"/>
                  </a:lnTo>
                  <a:lnTo>
                    <a:pt x="4167391" y="293036"/>
                  </a:lnTo>
                  <a:lnTo>
                    <a:pt x="4204843" y="302895"/>
                  </a:lnTo>
                  <a:lnTo>
                    <a:pt x="4220511" y="301823"/>
                  </a:lnTo>
                  <a:lnTo>
                    <a:pt x="4256658" y="285750"/>
                  </a:lnTo>
                  <a:lnTo>
                    <a:pt x="4275074" y="238887"/>
                  </a:lnTo>
                  <a:lnTo>
                    <a:pt x="4275074" y="5842"/>
                  </a:lnTo>
                  <a:lnTo>
                    <a:pt x="4336415" y="5842"/>
                  </a:lnTo>
                  <a:lnTo>
                    <a:pt x="4336415" y="243586"/>
                  </a:lnTo>
                  <a:lnTo>
                    <a:pt x="4334178" y="268805"/>
                  </a:lnTo>
                  <a:lnTo>
                    <a:pt x="4316323" y="310576"/>
                  </a:lnTo>
                  <a:lnTo>
                    <a:pt x="4281342" y="340340"/>
                  </a:lnTo>
                  <a:lnTo>
                    <a:pt x="4233666" y="355476"/>
                  </a:lnTo>
                  <a:lnTo>
                    <a:pt x="4205351" y="357378"/>
                  </a:lnTo>
                  <a:lnTo>
                    <a:pt x="4176968" y="355522"/>
                  </a:lnTo>
                  <a:lnTo>
                    <a:pt x="4130538" y="340715"/>
                  </a:lnTo>
                  <a:lnTo>
                    <a:pt x="4098178" y="311503"/>
                  </a:lnTo>
                  <a:lnTo>
                    <a:pt x="4081795" y="269315"/>
                  </a:lnTo>
                  <a:lnTo>
                    <a:pt x="4079748" y="243459"/>
                  </a:lnTo>
                  <a:lnTo>
                    <a:pt x="4079748" y="5842"/>
                  </a:lnTo>
                  <a:close/>
                </a:path>
                <a:path w="4600575" h="357505">
                  <a:moveTo>
                    <a:pt x="3413759" y="5842"/>
                  </a:moveTo>
                  <a:lnTo>
                    <a:pt x="3634358" y="5842"/>
                  </a:lnTo>
                  <a:lnTo>
                    <a:pt x="3634358" y="60325"/>
                  </a:lnTo>
                  <a:lnTo>
                    <a:pt x="3475101" y="60325"/>
                  </a:lnTo>
                  <a:lnTo>
                    <a:pt x="3475101" y="141224"/>
                  </a:lnTo>
                  <a:lnTo>
                    <a:pt x="3589274" y="141224"/>
                  </a:lnTo>
                  <a:lnTo>
                    <a:pt x="3589274" y="193421"/>
                  </a:lnTo>
                  <a:lnTo>
                    <a:pt x="3475101" y="193421"/>
                  </a:lnTo>
                  <a:lnTo>
                    <a:pt x="3475101" y="296925"/>
                  </a:lnTo>
                  <a:lnTo>
                    <a:pt x="3631819" y="296925"/>
                  </a:lnTo>
                  <a:lnTo>
                    <a:pt x="3631819" y="351409"/>
                  </a:lnTo>
                  <a:lnTo>
                    <a:pt x="3413759" y="351409"/>
                  </a:lnTo>
                  <a:lnTo>
                    <a:pt x="3413759" y="5842"/>
                  </a:lnTo>
                  <a:close/>
                </a:path>
                <a:path w="4600575" h="357505">
                  <a:moveTo>
                    <a:pt x="3083052" y="5842"/>
                  </a:moveTo>
                  <a:lnTo>
                    <a:pt x="3144393" y="5842"/>
                  </a:lnTo>
                  <a:lnTo>
                    <a:pt x="3144393" y="141224"/>
                  </a:lnTo>
                  <a:lnTo>
                    <a:pt x="3281933" y="141224"/>
                  </a:lnTo>
                  <a:lnTo>
                    <a:pt x="3281933" y="5842"/>
                  </a:lnTo>
                  <a:lnTo>
                    <a:pt x="3342640" y="5842"/>
                  </a:lnTo>
                  <a:lnTo>
                    <a:pt x="3342640" y="351409"/>
                  </a:lnTo>
                  <a:lnTo>
                    <a:pt x="3281933" y="351409"/>
                  </a:lnTo>
                  <a:lnTo>
                    <a:pt x="3281933" y="195707"/>
                  </a:lnTo>
                  <a:lnTo>
                    <a:pt x="3144393" y="195707"/>
                  </a:lnTo>
                  <a:lnTo>
                    <a:pt x="3144393" y="351409"/>
                  </a:lnTo>
                  <a:lnTo>
                    <a:pt x="3083052" y="351409"/>
                  </a:lnTo>
                  <a:lnTo>
                    <a:pt x="3083052" y="5842"/>
                  </a:lnTo>
                  <a:close/>
                </a:path>
                <a:path w="4600575" h="357505">
                  <a:moveTo>
                    <a:pt x="2206752" y="5842"/>
                  </a:moveTo>
                  <a:lnTo>
                    <a:pt x="2427351" y="5842"/>
                  </a:lnTo>
                  <a:lnTo>
                    <a:pt x="2427351" y="60325"/>
                  </a:lnTo>
                  <a:lnTo>
                    <a:pt x="2268092" y="60325"/>
                  </a:lnTo>
                  <a:lnTo>
                    <a:pt x="2268092" y="141224"/>
                  </a:lnTo>
                  <a:lnTo>
                    <a:pt x="2382266" y="141224"/>
                  </a:lnTo>
                  <a:lnTo>
                    <a:pt x="2382266" y="193421"/>
                  </a:lnTo>
                  <a:lnTo>
                    <a:pt x="2268092" y="193421"/>
                  </a:lnTo>
                  <a:lnTo>
                    <a:pt x="2268092" y="296925"/>
                  </a:lnTo>
                  <a:lnTo>
                    <a:pt x="2424811" y="296925"/>
                  </a:lnTo>
                  <a:lnTo>
                    <a:pt x="2424811" y="351409"/>
                  </a:lnTo>
                  <a:lnTo>
                    <a:pt x="2206752" y="351409"/>
                  </a:lnTo>
                  <a:lnTo>
                    <a:pt x="2206752" y="5842"/>
                  </a:lnTo>
                  <a:close/>
                </a:path>
                <a:path w="4600575" h="357505">
                  <a:moveTo>
                    <a:pt x="1880489" y="5842"/>
                  </a:moveTo>
                  <a:lnTo>
                    <a:pt x="2166619" y="5842"/>
                  </a:lnTo>
                  <a:lnTo>
                    <a:pt x="2166619" y="60325"/>
                  </a:lnTo>
                  <a:lnTo>
                    <a:pt x="2051685" y="60325"/>
                  </a:lnTo>
                  <a:lnTo>
                    <a:pt x="2051685" y="351409"/>
                  </a:lnTo>
                  <a:lnTo>
                    <a:pt x="1990343" y="351409"/>
                  </a:lnTo>
                  <a:lnTo>
                    <a:pt x="1990343" y="60325"/>
                  </a:lnTo>
                  <a:lnTo>
                    <a:pt x="1880489" y="60325"/>
                  </a:lnTo>
                  <a:lnTo>
                    <a:pt x="1880489" y="5842"/>
                  </a:lnTo>
                  <a:close/>
                </a:path>
                <a:path w="4600575" h="357505">
                  <a:moveTo>
                    <a:pt x="1502664" y="5842"/>
                  </a:moveTo>
                  <a:lnTo>
                    <a:pt x="1723263" y="5842"/>
                  </a:lnTo>
                  <a:lnTo>
                    <a:pt x="1723263" y="60325"/>
                  </a:lnTo>
                  <a:lnTo>
                    <a:pt x="1564004" y="60325"/>
                  </a:lnTo>
                  <a:lnTo>
                    <a:pt x="1564004" y="141224"/>
                  </a:lnTo>
                  <a:lnTo>
                    <a:pt x="1678177" y="141224"/>
                  </a:lnTo>
                  <a:lnTo>
                    <a:pt x="1678177" y="193421"/>
                  </a:lnTo>
                  <a:lnTo>
                    <a:pt x="1564004" y="193421"/>
                  </a:lnTo>
                  <a:lnTo>
                    <a:pt x="1564004" y="296925"/>
                  </a:lnTo>
                  <a:lnTo>
                    <a:pt x="1720723" y="296925"/>
                  </a:lnTo>
                  <a:lnTo>
                    <a:pt x="1720723" y="351409"/>
                  </a:lnTo>
                  <a:lnTo>
                    <a:pt x="1502664" y="351409"/>
                  </a:lnTo>
                  <a:lnTo>
                    <a:pt x="1502664" y="5842"/>
                  </a:lnTo>
                  <a:close/>
                </a:path>
                <a:path w="4600575" h="357505">
                  <a:moveTo>
                    <a:pt x="879348" y="5842"/>
                  </a:moveTo>
                  <a:lnTo>
                    <a:pt x="940688" y="5842"/>
                  </a:lnTo>
                  <a:lnTo>
                    <a:pt x="940688" y="240157"/>
                  </a:lnTo>
                  <a:lnTo>
                    <a:pt x="941758" y="253400"/>
                  </a:lnTo>
                  <a:lnTo>
                    <a:pt x="966991" y="293036"/>
                  </a:lnTo>
                  <a:lnTo>
                    <a:pt x="1004442" y="302895"/>
                  </a:lnTo>
                  <a:lnTo>
                    <a:pt x="1020111" y="301823"/>
                  </a:lnTo>
                  <a:lnTo>
                    <a:pt x="1056259" y="285750"/>
                  </a:lnTo>
                  <a:lnTo>
                    <a:pt x="1074674" y="238887"/>
                  </a:lnTo>
                  <a:lnTo>
                    <a:pt x="1074674" y="5842"/>
                  </a:lnTo>
                  <a:lnTo>
                    <a:pt x="1136014" y="5842"/>
                  </a:lnTo>
                  <a:lnTo>
                    <a:pt x="1136014" y="243586"/>
                  </a:lnTo>
                  <a:lnTo>
                    <a:pt x="1133778" y="268805"/>
                  </a:lnTo>
                  <a:lnTo>
                    <a:pt x="1115923" y="310576"/>
                  </a:lnTo>
                  <a:lnTo>
                    <a:pt x="1080942" y="340340"/>
                  </a:lnTo>
                  <a:lnTo>
                    <a:pt x="1033266" y="355476"/>
                  </a:lnTo>
                  <a:lnTo>
                    <a:pt x="1004951" y="357378"/>
                  </a:lnTo>
                  <a:lnTo>
                    <a:pt x="976568" y="355522"/>
                  </a:lnTo>
                  <a:lnTo>
                    <a:pt x="930138" y="340715"/>
                  </a:lnTo>
                  <a:lnTo>
                    <a:pt x="897778" y="311503"/>
                  </a:lnTo>
                  <a:lnTo>
                    <a:pt x="881395" y="269315"/>
                  </a:lnTo>
                  <a:lnTo>
                    <a:pt x="879348" y="243459"/>
                  </a:lnTo>
                  <a:lnTo>
                    <a:pt x="879348" y="5842"/>
                  </a:lnTo>
                  <a:close/>
                </a:path>
                <a:path w="4600575" h="357505">
                  <a:moveTo>
                    <a:pt x="553085" y="5842"/>
                  </a:moveTo>
                  <a:lnTo>
                    <a:pt x="839215" y="5842"/>
                  </a:lnTo>
                  <a:lnTo>
                    <a:pt x="839215" y="60325"/>
                  </a:lnTo>
                  <a:lnTo>
                    <a:pt x="724280" y="60325"/>
                  </a:lnTo>
                  <a:lnTo>
                    <a:pt x="724280" y="351409"/>
                  </a:lnTo>
                  <a:lnTo>
                    <a:pt x="662939" y="351409"/>
                  </a:lnTo>
                  <a:lnTo>
                    <a:pt x="662939" y="60325"/>
                  </a:lnTo>
                  <a:lnTo>
                    <a:pt x="553085" y="60325"/>
                  </a:lnTo>
                  <a:lnTo>
                    <a:pt x="553085" y="5842"/>
                  </a:lnTo>
                  <a:close/>
                </a:path>
                <a:path w="4600575" h="357505">
                  <a:moveTo>
                    <a:pt x="0" y="5842"/>
                  </a:moveTo>
                  <a:lnTo>
                    <a:pt x="29590" y="5842"/>
                  </a:lnTo>
                  <a:lnTo>
                    <a:pt x="192786" y="214375"/>
                  </a:lnTo>
                  <a:lnTo>
                    <a:pt x="192786" y="5842"/>
                  </a:lnTo>
                  <a:lnTo>
                    <a:pt x="251713" y="5842"/>
                  </a:lnTo>
                  <a:lnTo>
                    <a:pt x="251713" y="356108"/>
                  </a:lnTo>
                  <a:lnTo>
                    <a:pt x="226694" y="356108"/>
                  </a:lnTo>
                  <a:lnTo>
                    <a:pt x="59054" y="137541"/>
                  </a:lnTo>
                  <a:lnTo>
                    <a:pt x="59054" y="351663"/>
                  </a:lnTo>
                  <a:lnTo>
                    <a:pt x="0" y="351663"/>
                  </a:lnTo>
                  <a:lnTo>
                    <a:pt x="0" y="5842"/>
                  </a:lnTo>
                  <a:close/>
                </a:path>
                <a:path w="4600575" h="357505">
                  <a:moveTo>
                    <a:pt x="1302765" y="2286"/>
                  </a:moveTo>
                  <a:lnTo>
                    <a:pt x="1360366" y="8665"/>
                  </a:lnTo>
                  <a:lnTo>
                    <a:pt x="1401524" y="27797"/>
                  </a:lnTo>
                  <a:lnTo>
                    <a:pt x="1426227" y="59668"/>
                  </a:lnTo>
                  <a:lnTo>
                    <a:pt x="1434464" y="104267"/>
                  </a:lnTo>
                  <a:lnTo>
                    <a:pt x="1433323" y="119249"/>
                  </a:lnTo>
                  <a:lnTo>
                    <a:pt x="1416303" y="160147"/>
                  </a:lnTo>
                  <a:lnTo>
                    <a:pt x="1383746" y="189614"/>
                  </a:lnTo>
                  <a:lnTo>
                    <a:pt x="1370584" y="195707"/>
                  </a:lnTo>
                  <a:lnTo>
                    <a:pt x="1472691" y="351409"/>
                  </a:lnTo>
                  <a:lnTo>
                    <a:pt x="1401952" y="351409"/>
                  </a:lnTo>
                  <a:lnTo>
                    <a:pt x="1309624" y="208661"/>
                  </a:lnTo>
                  <a:lnTo>
                    <a:pt x="1301980" y="208492"/>
                  </a:lnTo>
                  <a:lnTo>
                    <a:pt x="1292955" y="208168"/>
                  </a:lnTo>
                  <a:lnTo>
                    <a:pt x="1282549" y="207678"/>
                  </a:lnTo>
                  <a:lnTo>
                    <a:pt x="1270762" y="207010"/>
                  </a:lnTo>
                  <a:lnTo>
                    <a:pt x="1270762" y="351409"/>
                  </a:lnTo>
                  <a:lnTo>
                    <a:pt x="1207007" y="351409"/>
                  </a:lnTo>
                  <a:lnTo>
                    <a:pt x="1207007" y="5842"/>
                  </a:lnTo>
                  <a:lnTo>
                    <a:pt x="1211488" y="5724"/>
                  </a:lnTo>
                  <a:lnTo>
                    <a:pt x="1219612" y="5381"/>
                  </a:lnTo>
                  <a:lnTo>
                    <a:pt x="1231403" y="4824"/>
                  </a:lnTo>
                  <a:lnTo>
                    <a:pt x="1246886" y="4064"/>
                  </a:lnTo>
                  <a:lnTo>
                    <a:pt x="1263386" y="3303"/>
                  </a:lnTo>
                  <a:lnTo>
                    <a:pt x="1278207" y="2746"/>
                  </a:lnTo>
                  <a:lnTo>
                    <a:pt x="1291337" y="2403"/>
                  </a:lnTo>
                  <a:lnTo>
                    <a:pt x="1302765" y="2286"/>
                  </a:lnTo>
                  <a:close/>
                </a:path>
                <a:path w="4600575" h="357505">
                  <a:moveTo>
                    <a:pt x="2584704" y="1143"/>
                  </a:moveTo>
                  <a:lnTo>
                    <a:pt x="2611628" y="1143"/>
                  </a:lnTo>
                  <a:lnTo>
                    <a:pt x="2750566" y="351409"/>
                  </a:lnTo>
                  <a:lnTo>
                    <a:pt x="2682748" y="351409"/>
                  </a:lnTo>
                  <a:lnTo>
                    <a:pt x="2657602" y="281432"/>
                  </a:lnTo>
                  <a:lnTo>
                    <a:pt x="2539111" y="281432"/>
                  </a:lnTo>
                  <a:lnTo>
                    <a:pt x="2515107" y="351409"/>
                  </a:lnTo>
                  <a:lnTo>
                    <a:pt x="2446909" y="351409"/>
                  </a:lnTo>
                  <a:lnTo>
                    <a:pt x="2584704" y="1143"/>
                  </a:lnTo>
                  <a:close/>
                </a:path>
                <a:path w="4600575" h="357505">
                  <a:moveTo>
                    <a:pt x="426719" y="1143"/>
                  </a:moveTo>
                  <a:lnTo>
                    <a:pt x="453643" y="1143"/>
                  </a:lnTo>
                  <a:lnTo>
                    <a:pt x="592581" y="351409"/>
                  </a:lnTo>
                  <a:lnTo>
                    <a:pt x="524763" y="351409"/>
                  </a:lnTo>
                  <a:lnTo>
                    <a:pt x="499617" y="281432"/>
                  </a:lnTo>
                  <a:lnTo>
                    <a:pt x="381126" y="281432"/>
                  </a:lnTo>
                  <a:lnTo>
                    <a:pt x="357124" y="351409"/>
                  </a:lnTo>
                  <a:lnTo>
                    <a:pt x="288925" y="351409"/>
                  </a:lnTo>
                  <a:lnTo>
                    <a:pt x="426719" y="1143"/>
                  </a:lnTo>
                  <a:close/>
                </a:path>
                <a:path w="4600575" h="357505">
                  <a:moveTo>
                    <a:pt x="4496434" y="0"/>
                  </a:moveTo>
                  <a:lnTo>
                    <a:pt x="4524365" y="1385"/>
                  </a:lnTo>
                  <a:lnTo>
                    <a:pt x="4548330" y="5556"/>
                  </a:lnTo>
                  <a:lnTo>
                    <a:pt x="4568318" y="12537"/>
                  </a:lnTo>
                  <a:lnTo>
                    <a:pt x="4584319" y="22352"/>
                  </a:lnTo>
                  <a:lnTo>
                    <a:pt x="4565777" y="75184"/>
                  </a:lnTo>
                  <a:lnTo>
                    <a:pt x="4549370" y="65089"/>
                  </a:lnTo>
                  <a:lnTo>
                    <a:pt x="4532534" y="57864"/>
                  </a:lnTo>
                  <a:lnTo>
                    <a:pt x="4515270" y="53520"/>
                  </a:lnTo>
                  <a:lnTo>
                    <a:pt x="4497578" y="52070"/>
                  </a:lnTo>
                  <a:lnTo>
                    <a:pt x="4487527" y="52780"/>
                  </a:lnTo>
                  <a:lnTo>
                    <a:pt x="4455937" y="76184"/>
                  </a:lnTo>
                  <a:lnTo>
                    <a:pt x="4453001" y="92456"/>
                  </a:lnTo>
                  <a:lnTo>
                    <a:pt x="4457118" y="107457"/>
                  </a:lnTo>
                  <a:lnTo>
                    <a:pt x="4469463" y="122745"/>
                  </a:lnTo>
                  <a:lnTo>
                    <a:pt x="4490023" y="138318"/>
                  </a:lnTo>
                  <a:lnTo>
                    <a:pt x="4518786" y="154178"/>
                  </a:lnTo>
                  <a:lnTo>
                    <a:pt x="4534910" y="162561"/>
                  </a:lnTo>
                  <a:lnTo>
                    <a:pt x="4548616" y="170576"/>
                  </a:lnTo>
                  <a:lnTo>
                    <a:pt x="4582318" y="200929"/>
                  </a:lnTo>
                  <a:lnTo>
                    <a:pt x="4598193" y="238807"/>
                  </a:lnTo>
                  <a:lnTo>
                    <a:pt x="4600194" y="261112"/>
                  </a:lnTo>
                  <a:lnTo>
                    <a:pt x="4598122" y="281158"/>
                  </a:lnTo>
                  <a:lnTo>
                    <a:pt x="4581548" y="315725"/>
                  </a:lnTo>
                  <a:lnTo>
                    <a:pt x="4549068" y="342054"/>
                  </a:lnTo>
                  <a:lnTo>
                    <a:pt x="4504682" y="355667"/>
                  </a:lnTo>
                  <a:lnTo>
                    <a:pt x="4478274" y="357378"/>
                  </a:lnTo>
                  <a:lnTo>
                    <a:pt x="4454673" y="355808"/>
                  </a:lnTo>
                  <a:lnTo>
                    <a:pt x="4432252" y="351107"/>
                  </a:lnTo>
                  <a:lnTo>
                    <a:pt x="4410997" y="343286"/>
                  </a:lnTo>
                  <a:lnTo>
                    <a:pt x="4390898" y="332359"/>
                  </a:lnTo>
                  <a:lnTo>
                    <a:pt x="4413631" y="277368"/>
                  </a:lnTo>
                  <a:lnTo>
                    <a:pt x="4431676" y="288536"/>
                  </a:lnTo>
                  <a:lnTo>
                    <a:pt x="4449603" y="296513"/>
                  </a:lnTo>
                  <a:lnTo>
                    <a:pt x="4467387" y="301299"/>
                  </a:lnTo>
                  <a:lnTo>
                    <a:pt x="4485005" y="302895"/>
                  </a:lnTo>
                  <a:lnTo>
                    <a:pt x="4508674" y="300535"/>
                  </a:lnTo>
                  <a:lnTo>
                    <a:pt x="4525581" y="293449"/>
                  </a:lnTo>
                  <a:lnTo>
                    <a:pt x="4535725" y="281624"/>
                  </a:lnTo>
                  <a:lnTo>
                    <a:pt x="4539107" y="265049"/>
                  </a:lnTo>
                  <a:lnTo>
                    <a:pt x="4538301" y="256361"/>
                  </a:lnTo>
                  <a:lnTo>
                    <a:pt x="4518334" y="223135"/>
                  </a:lnTo>
                  <a:lnTo>
                    <a:pt x="4473829" y="195453"/>
                  </a:lnTo>
                  <a:lnTo>
                    <a:pt x="4455616" y="185902"/>
                  </a:lnTo>
                  <a:lnTo>
                    <a:pt x="4440618" y="177244"/>
                  </a:lnTo>
                  <a:lnTo>
                    <a:pt x="4408074" y="148558"/>
                  </a:lnTo>
                  <a:lnTo>
                    <a:pt x="4392114" y="103362"/>
                  </a:lnTo>
                  <a:lnTo>
                    <a:pt x="4391659" y="92837"/>
                  </a:lnTo>
                  <a:lnTo>
                    <a:pt x="4393493" y="73671"/>
                  </a:lnTo>
                  <a:lnTo>
                    <a:pt x="4420997" y="26416"/>
                  </a:lnTo>
                  <a:lnTo>
                    <a:pt x="4454525" y="6588"/>
                  </a:lnTo>
                  <a:lnTo>
                    <a:pt x="4474432" y="1645"/>
                  </a:lnTo>
                  <a:lnTo>
                    <a:pt x="4496434" y="0"/>
                  </a:lnTo>
                  <a:close/>
                </a:path>
                <a:path w="4600575" h="357505">
                  <a:moveTo>
                    <a:pt x="3777106" y="0"/>
                  </a:moveTo>
                  <a:lnTo>
                    <a:pt x="3805037" y="1385"/>
                  </a:lnTo>
                  <a:lnTo>
                    <a:pt x="3829002" y="5556"/>
                  </a:lnTo>
                  <a:lnTo>
                    <a:pt x="3848990" y="12537"/>
                  </a:lnTo>
                  <a:lnTo>
                    <a:pt x="3864991" y="22352"/>
                  </a:lnTo>
                  <a:lnTo>
                    <a:pt x="3846449" y="75184"/>
                  </a:lnTo>
                  <a:lnTo>
                    <a:pt x="3830042" y="65089"/>
                  </a:lnTo>
                  <a:lnTo>
                    <a:pt x="3813206" y="57864"/>
                  </a:lnTo>
                  <a:lnTo>
                    <a:pt x="3795942" y="53520"/>
                  </a:lnTo>
                  <a:lnTo>
                    <a:pt x="3778250" y="52070"/>
                  </a:lnTo>
                  <a:lnTo>
                    <a:pt x="3768199" y="52780"/>
                  </a:lnTo>
                  <a:lnTo>
                    <a:pt x="3736609" y="76184"/>
                  </a:lnTo>
                  <a:lnTo>
                    <a:pt x="3733673" y="92456"/>
                  </a:lnTo>
                  <a:lnTo>
                    <a:pt x="3737790" y="107457"/>
                  </a:lnTo>
                  <a:lnTo>
                    <a:pt x="3750135" y="122745"/>
                  </a:lnTo>
                  <a:lnTo>
                    <a:pt x="3770695" y="138318"/>
                  </a:lnTo>
                  <a:lnTo>
                    <a:pt x="3799458" y="154178"/>
                  </a:lnTo>
                  <a:lnTo>
                    <a:pt x="3815582" y="162561"/>
                  </a:lnTo>
                  <a:lnTo>
                    <a:pt x="3829288" y="170576"/>
                  </a:lnTo>
                  <a:lnTo>
                    <a:pt x="3862990" y="200929"/>
                  </a:lnTo>
                  <a:lnTo>
                    <a:pt x="3878865" y="238807"/>
                  </a:lnTo>
                  <a:lnTo>
                    <a:pt x="3880866" y="261112"/>
                  </a:lnTo>
                  <a:lnTo>
                    <a:pt x="3878794" y="281158"/>
                  </a:lnTo>
                  <a:lnTo>
                    <a:pt x="3862220" y="315725"/>
                  </a:lnTo>
                  <a:lnTo>
                    <a:pt x="3829740" y="342054"/>
                  </a:lnTo>
                  <a:lnTo>
                    <a:pt x="3785354" y="355667"/>
                  </a:lnTo>
                  <a:lnTo>
                    <a:pt x="3758946" y="357378"/>
                  </a:lnTo>
                  <a:lnTo>
                    <a:pt x="3735345" y="355808"/>
                  </a:lnTo>
                  <a:lnTo>
                    <a:pt x="3712924" y="351107"/>
                  </a:lnTo>
                  <a:lnTo>
                    <a:pt x="3691669" y="343286"/>
                  </a:lnTo>
                  <a:lnTo>
                    <a:pt x="3671570" y="332359"/>
                  </a:lnTo>
                  <a:lnTo>
                    <a:pt x="3694303" y="277368"/>
                  </a:lnTo>
                  <a:lnTo>
                    <a:pt x="3712348" y="288536"/>
                  </a:lnTo>
                  <a:lnTo>
                    <a:pt x="3730275" y="296513"/>
                  </a:lnTo>
                  <a:lnTo>
                    <a:pt x="3748059" y="301299"/>
                  </a:lnTo>
                  <a:lnTo>
                    <a:pt x="3765677" y="302895"/>
                  </a:lnTo>
                  <a:lnTo>
                    <a:pt x="3789346" y="300535"/>
                  </a:lnTo>
                  <a:lnTo>
                    <a:pt x="3806253" y="293449"/>
                  </a:lnTo>
                  <a:lnTo>
                    <a:pt x="3816397" y="281624"/>
                  </a:lnTo>
                  <a:lnTo>
                    <a:pt x="3819779" y="265049"/>
                  </a:lnTo>
                  <a:lnTo>
                    <a:pt x="3818973" y="256361"/>
                  </a:lnTo>
                  <a:lnTo>
                    <a:pt x="3799006" y="223135"/>
                  </a:lnTo>
                  <a:lnTo>
                    <a:pt x="3754501" y="195453"/>
                  </a:lnTo>
                  <a:lnTo>
                    <a:pt x="3736288" y="185902"/>
                  </a:lnTo>
                  <a:lnTo>
                    <a:pt x="3721290" y="177244"/>
                  </a:lnTo>
                  <a:lnTo>
                    <a:pt x="3688746" y="148558"/>
                  </a:lnTo>
                  <a:lnTo>
                    <a:pt x="3672786" y="103362"/>
                  </a:lnTo>
                  <a:lnTo>
                    <a:pt x="3672331" y="92837"/>
                  </a:lnTo>
                  <a:lnTo>
                    <a:pt x="3674165" y="73671"/>
                  </a:lnTo>
                  <a:lnTo>
                    <a:pt x="3701669" y="26416"/>
                  </a:lnTo>
                  <a:lnTo>
                    <a:pt x="3735197" y="6588"/>
                  </a:lnTo>
                  <a:lnTo>
                    <a:pt x="3755104" y="1645"/>
                  </a:lnTo>
                  <a:lnTo>
                    <a:pt x="3777106" y="0"/>
                  </a:lnTo>
                  <a:close/>
                </a:path>
                <a:path w="4600575" h="357505">
                  <a:moveTo>
                    <a:pt x="2929254" y="0"/>
                  </a:moveTo>
                  <a:lnTo>
                    <a:pt x="2957474" y="1504"/>
                  </a:lnTo>
                  <a:lnTo>
                    <a:pt x="2982706" y="6032"/>
                  </a:lnTo>
                  <a:lnTo>
                    <a:pt x="3004960" y="13608"/>
                  </a:lnTo>
                  <a:lnTo>
                    <a:pt x="3024251" y="24257"/>
                  </a:lnTo>
                  <a:lnTo>
                    <a:pt x="2998978" y="74930"/>
                  </a:lnTo>
                  <a:lnTo>
                    <a:pt x="2987194" y="66002"/>
                  </a:lnTo>
                  <a:lnTo>
                    <a:pt x="2972244" y="59610"/>
                  </a:lnTo>
                  <a:lnTo>
                    <a:pt x="2954150" y="55766"/>
                  </a:lnTo>
                  <a:lnTo>
                    <a:pt x="2932938" y="54483"/>
                  </a:lnTo>
                  <a:lnTo>
                    <a:pt x="2912365" y="56745"/>
                  </a:lnTo>
                  <a:lnTo>
                    <a:pt x="2876984" y="74842"/>
                  </a:lnTo>
                  <a:lnTo>
                    <a:pt x="2850124" y="109968"/>
                  </a:lnTo>
                  <a:lnTo>
                    <a:pt x="2836356" y="155739"/>
                  </a:lnTo>
                  <a:lnTo>
                    <a:pt x="2834640" y="182245"/>
                  </a:lnTo>
                  <a:lnTo>
                    <a:pt x="2836235" y="208534"/>
                  </a:lnTo>
                  <a:lnTo>
                    <a:pt x="2848998" y="252539"/>
                  </a:lnTo>
                  <a:lnTo>
                    <a:pt x="2874075" y="284517"/>
                  </a:lnTo>
                  <a:lnTo>
                    <a:pt x="2928492" y="302895"/>
                  </a:lnTo>
                  <a:lnTo>
                    <a:pt x="2951565" y="300706"/>
                  </a:lnTo>
                  <a:lnTo>
                    <a:pt x="2972006" y="294147"/>
                  </a:lnTo>
                  <a:lnTo>
                    <a:pt x="2989804" y="283231"/>
                  </a:lnTo>
                  <a:lnTo>
                    <a:pt x="3004947" y="267970"/>
                  </a:lnTo>
                  <a:lnTo>
                    <a:pt x="3033522" y="317500"/>
                  </a:lnTo>
                  <a:lnTo>
                    <a:pt x="3012568" y="334928"/>
                  </a:lnTo>
                  <a:lnTo>
                    <a:pt x="2987246" y="347392"/>
                  </a:lnTo>
                  <a:lnTo>
                    <a:pt x="2957566" y="354879"/>
                  </a:lnTo>
                  <a:lnTo>
                    <a:pt x="2923540" y="357378"/>
                  </a:lnTo>
                  <a:lnTo>
                    <a:pt x="2889367" y="354399"/>
                  </a:lnTo>
                  <a:lnTo>
                    <a:pt x="2833117" y="330535"/>
                  </a:lnTo>
                  <a:lnTo>
                    <a:pt x="2793495" y="283646"/>
                  </a:lnTo>
                  <a:lnTo>
                    <a:pt x="2773406" y="218686"/>
                  </a:lnTo>
                  <a:lnTo>
                    <a:pt x="2770886" y="179705"/>
                  </a:lnTo>
                  <a:lnTo>
                    <a:pt x="2773670" y="142964"/>
                  </a:lnTo>
                  <a:lnTo>
                    <a:pt x="2795906" y="78817"/>
                  </a:lnTo>
                  <a:lnTo>
                    <a:pt x="2839172" y="28932"/>
                  </a:lnTo>
                  <a:lnTo>
                    <a:pt x="2896131" y="3214"/>
                  </a:lnTo>
                  <a:lnTo>
                    <a:pt x="2929254" y="0"/>
                  </a:lnTo>
                  <a:close/>
                </a:path>
              </a:pathLst>
            </a:custGeom>
            <a:ln w="3175">
              <a:solidFill>
                <a:srgbClr val="58134A"/>
              </a:solidFill>
            </a:ln>
          </p:spPr>
          <p:txBody>
            <a:bodyPr wrap="square" lIns="0" tIns="0" rIns="0" bIns="0" rtlCol="0"/>
            <a:lstStyle/>
            <a:p>
              <a:endParaRPr/>
            </a:p>
          </p:txBody>
        </p:sp>
      </p:grpSp>
      <p:sp>
        <p:nvSpPr>
          <p:cNvPr id="13" name="object 13"/>
          <p:cNvSpPr txBox="1"/>
          <p:nvPr/>
        </p:nvSpPr>
        <p:spPr>
          <a:xfrm>
            <a:off x="3381247" y="1769491"/>
            <a:ext cx="4890135" cy="2876550"/>
          </a:xfrm>
          <a:prstGeom prst="rect">
            <a:avLst/>
          </a:prstGeom>
        </p:spPr>
        <p:txBody>
          <a:bodyPr vert="horz" wrap="square" lIns="0" tIns="13335" rIns="0" bIns="0" rtlCol="0">
            <a:spAutoFit/>
          </a:bodyPr>
          <a:lstStyle/>
          <a:p>
            <a:pPr marL="12700" marR="5080">
              <a:lnSpc>
                <a:spcPct val="100000"/>
              </a:lnSpc>
              <a:spcBef>
                <a:spcPts val="105"/>
              </a:spcBef>
            </a:pPr>
            <a:r>
              <a:rPr sz="2600" i="1" dirty="0">
                <a:solidFill>
                  <a:srgbClr val="FFFFFF"/>
                </a:solidFill>
                <a:latin typeface="Monotype Corsiva"/>
                <a:cs typeface="Monotype Corsiva"/>
              </a:rPr>
              <a:t>As always , nature is </a:t>
            </a:r>
            <a:r>
              <a:rPr sz="2600" i="1" spc="-5" dirty="0">
                <a:solidFill>
                  <a:srgbClr val="FFFFFF"/>
                </a:solidFill>
                <a:latin typeface="Monotype Corsiva"/>
                <a:cs typeface="Monotype Corsiva"/>
              </a:rPr>
              <a:t>the </a:t>
            </a:r>
            <a:r>
              <a:rPr sz="2600" i="1" dirty="0">
                <a:solidFill>
                  <a:srgbClr val="FFFFFF"/>
                </a:solidFill>
                <a:latin typeface="Monotype Corsiva"/>
                <a:cs typeface="Monotype Corsiva"/>
              </a:rPr>
              <a:t>best teacher..  </a:t>
            </a:r>
            <a:r>
              <a:rPr sz="2600" i="1" spc="-5" dirty="0">
                <a:solidFill>
                  <a:srgbClr val="FFFFFF"/>
                </a:solidFill>
                <a:latin typeface="Monotype Corsiva"/>
                <a:cs typeface="Monotype Corsiva"/>
              </a:rPr>
              <a:t>Nature </a:t>
            </a:r>
            <a:r>
              <a:rPr sz="2600" i="1" dirty="0">
                <a:solidFill>
                  <a:srgbClr val="FFFFFF"/>
                </a:solidFill>
                <a:latin typeface="Monotype Corsiva"/>
                <a:cs typeface="Monotype Corsiva"/>
              </a:rPr>
              <a:t>teaches us congruence by </a:t>
            </a:r>
            <a:r>
              <a:rPr sz="2600" i="1" spc="-5" dirty="0">
                <a:solidFill>
                  <a:srgbClr val="FFFFFF"/>
                </a:solidFill>
                <a:latin typeface="Monotype Corsiva"/>
                <a:cs typeface="Monotype Corsiva"/>
              </a:rPr>
              <a:t>means </a:t>
            </a:r>
            <a:r>
              <a:rPr sz="2600" i="1" dirty="0">
                <a:solidFill>
                  <a:srgbClr val="FFFFFF"/>
                </a:solidFill>
                <a:latin typeface="Monotype Corsiva"/>
                <a:cs typeface="Monotype Corsiva"/>
              </a:rPr>
              <a:t>of  reflections and through</a:t>
            </a:r>
            <a:r>
              <a:rPr sz="2600" i="1" spc="5" dirty="0">
                <a:solidFill>
                  <a:srgbClr val="FFFFFF"/>
                </a:solidFill>
                <a:latin typeface="Monotype Corsiva"/>
                <a:cs typeface="Monotype Corsiva"/>
              </a:rPr>
              <a:t> </a:t>
            </a:r>
            <a:r>
              <a:rPr sz="2600" i="1" dirty="0">
                <a:solidFill>
                  <a:srgbClr val="FFFFFF"/>
                </a:solidFill>
                <a:latin typeface="Monotype Corsiva"/>
                <a:cs typeface="Monotype Corsiva"/>
              </a:rPr>
              <a:t>BILATERAL</a:t>
            </a:r>
            <a:endParaRPr sz="2600">
              <a:latin typeface="Monotype Corsiva"/>
              <a:cs typeface="Monotype Corsiva"/>
            </a:endParaRPr>
          </a:p>
          <a:p>
            <a:pPr marL="12700">
              <a:lnSpc>
                <a:spcPct val="100000"/>
              </a:lnSpc>
            </a:pPr>
            <a:r>
              <a:rPr sz="2600" i="1" dirty="0">
                <a:solidFill>
                  <a:srgbClr val="FFFFFF"/>
                </a:solidFill>
                <a:latin typeface="Monotype Corsiva"/>
                <a:cs typeface="Monotype Corsiva"/>
              </a:rPr>
              <a:t>SYMMETRY</a:t>
            </a:r>
            <a:r>
              <a:rPr sz="2600" i="1" spc="-40" dirty="0">
                <a:solidFill>
                  <a:srgbClr val="FFFFFF"/>
                </a:solidFill>
                <a:latin typeface="Monotype Corsiva"/>
                <a:cs typeface="Monotype Corsiva"/>
              </a:rPr>
              <a:t> </a:t>
            </a:r>
            <a:r>
              <a:rPr sz="2600" i="1" dirty="0">
                <a:solidFill>
                  <a:srgbClr val="FFFFFF"/>
                </a:solidFill>
                <a:latin typeface="Monotype Corsiva"/>
                <a:cs typeface="Monotype Corsiva"/>
              </a:rPr>
              <a:t>etc…</a:t>
            </a:r>
            <a:endParaRPr sz="2600">
              <a:latin typeface="Monotype Corsiva"/>
              <a:cs typeface="Monotype Corsiva"/>
            </a:endParaRPr>
          </a:p>
          <a:p>
            <a:pPr marL="12700" marR="148590">
              <a:lnSpc>
                <a:spcPct val="100000"/>
              </a:lnSpc>
              <a:spcBef>
                <a:spcPts val="600"/>
              </a:spcBef>
            </a:pPr>
            <a:r>
              <a:rPr sz="2600" i="1" dirty="0">
                <a:solidFill>
                  <a:srgbClr val="FFFFFF"/>
                </a:solidFill>
                <a:latin typeface="Monotype Corsiva"/>
                <a:cs typeface="Monotype Corsiva"/>
              </a:rPr>
              <a:t>Mostly, everything in this world is  bilaterally symmetrical especially we,</a:t>
            </a:r>
            <a:r>
              <a:rPr sz="2600" i="1" spc="-70" dirty="0">
                <a:solidFill>
                  <a:srgbClr val="FFFFFF"/>
                </a:solidFill>
                <a:latin typeface="Monotype Corsiva"/>
                <a:cs typeface="Monotype Corsiva"/>
              </a:rPr>
              <a:t> </a:t>
            </a:r>
            <a:r>
              <a:rPr sz="2600" i="1" spc="-5" dirty="0">
                <a:solidFill>
                  <a:srgbClr val="FFFFFF"/>
                </a:solidFill>
                <a:latin typeface="Monotype Corsiva"/>
                <a:cs typeface="Monotype Corsiva"/>
              </a:rPr>
              <a:t>the  </a:t>
            </a:r>
            <a:r>
              <a:rPr sz="2600" i="1" dirty="0">
                <a:solidFill>
                  <a:srgbClr val="FFFFFF"/>
                </a:solidFill>
                <a:latin typeface="Monotype Corsiva"/>
                <a:cs typeface="Monotype Corsiva"/>
              </a:rPr>
              <a:t>humans.</a:t>
            </a:r>
            <a:endParaRPr sz="2600">
              <a:latin typeface="Monotype Corsiva"/>
              <a:cs typeface="Monotype Corsiva"/>
            </a:endParaRPr>
          </a:p>
        </p:txBody>
      </p:sp>
      <p:grpSp>
        <p:nvGrpSpPr>
          <p:cNvPr id="14" name="object 14"/>
          <p:cNvGrpSpPr/>
          <p:nvPr/>
        </p:nvGrpSpPr>
        <p:grpSpPr>
          <a:xfrm>
            <a:off x="0" y="0"/>
            <a:ext cx="8402955" cy="6858000"/>
            <a:chOff x="0" y="0"/>
            <a:chExt cx="8402955" cy="6858000"/>
          </a:xfrm>
        </p:grpSpPr>
        <p:sp>
          <p:nvSpPr>
            <p:cNvPr id="15" name="object 15"/>
            <p:cNvSpPr/>
            <p:nvPr/>
          </p:nvSpPr>
          <p:spPr>
            <a:xfrm>
              <a:off x="27856" y="0"/>
              <a:ext cx="2543175" cy="1790700"/>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0" y="1916810"/>
              <a:ext cx="2699766" cy="2247138"/>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251523" y="4429125"/>
              <a:ext cx="2016252" cy="2428871"/>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3023616" y="4686300"/>
              <a:ext cx="2390775" cy="1914525"/>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6012179" y="4663846"/>
              <a:ext cx="2390775" cy="1914525"/>
            </a:xfrm>
            <a:prstGeom prst="rect">
              <a:avLst/>
            </a:prstGeom>
            <a:blipFill>
              <a:blip r:embed="rId13" cstate="print"/>
              <a:stretch>
                <a:fillRect/>
              </a:stretch>
            </a:blipFill>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70700"/>
            <a:chOff x="0" y="0"/>
            <a:chExt cx="9144000" cy="68707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65476" y="0"/>
              <a:ext cx="64785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667000" y="0"/>
              <a:ext cx="0" cy="6858000"/>
            </a:xfrm>
            <a:custGeom>
              <a:avLst/>
              <a:gdLst/>
              <a:ahLst/>
              <a:cxnLst/>
              <a:rect l="l" t="t" r="r" b="b"/>
              <a:pathLst>
                <a:path h="6858000">
                  <a:moveTo>
                    <a:pt x="0" y="6857999"/>
                  </a:moveTo>
                  <a:lnTo>
                    <a:pt x="0" y="0"/>
                  </a:lnTo>
                </a:path>
              </a:pathLst>
            </a:custGeom>
            <a:ln w="12700">
              <a:solidFill>
                <a:srgbClr val="F8F8F8"/>
              </a:solidFill>
            </a:ln>
          </p:spPr>
          <p:txBody>
            <a:bodyPr wrap="square" lIns="0" tIns="0" rIns="0" bIns="0" rtlCol="0"/>
            <a:lstStyle/>
            <a:p>
              <a:endParaRPr/>
            </a:p>
          </p:txBody>
        </p:sp>
        <p:sp>
          <p:nvSpPr>
            <p:cNvPr id="6" name="object 6"/>
            <p:cNvSpPr/>
            <p:nvPr/>
          </p:nvSpPr>
          <p:spPr>
            <a:xfrm>
              <a:off x="3270377" y="450976"/>
              <a:ext cx="3994912" cy="39484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773803" y="514223"/>
              <a:ext cx="112268" cy="11087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270377" y="450976"/>
              <a:ext cx="3995420" cy="394970"/>
            </a:xfrm>
            <a:custGeom>
              <a:avLst/>
              <a:gdLst/>
              <a:ahLst/>
              <a:cxnLst/>
              <a:rect l="l" t="t" r="r" b="b"/>
              <a:pathLst>
                <a:path w="3995420" h="394969">
                  <a:moveTo>
                    <a:pt x="490220" y="60198"/>
                  </a:moveTo>
                  <a:lnTo>
                    <a:pt x="450199" y="69310"/>
                  </a:lnTo>
                  <a:lnTo>
                    <a:pt x="420750" y="96520"/>
                  </a:lnTo>
                  <a:lnTo>
                    <a:pt x="402526" y="139176"/>
                  </a:lnTo>
                  <a:lnTo>
                    <a:pt x="396494" y="194310"/>
                  </a:lnTo>
                  <a:lnTo>
                    <a:pt x="397900" y="225934"/>
                  </a:lnTo>
                  <a:lnTo>
                    <a:pt x="409192" y="277802"/>
                  </a:lnTo>
                  <a:lnTo>
                    <a:pt x="431720" y="314090"/>
                  </a:lnTo>
                  <a:lnTo>
                    <a:pt x="485013" y="334772"/>
                  </a:lnTo>
                  <a:lnTo>
                    <a:pt x="508922" y="332513"/>
                  </a:lnTo>
                  <a:lnTo>
                    <a:pt x="547645" y="314519"/>
                  </a:lnTo>
                  <a:lnTo>
                    <a:pt x="574170" y="278802"/>
                  </a:lnTo>
                  <a:lnTo>
                    <a:pt x="587593" y="226554"/>
                  </a:lnTo>
                  <a:lnTo>
                    <a:pt x="589280" y="194310"/>
                  </a:lnTo>
                  <a:lnTo>
                    <a:pt x="583088" y="135636"/>
                  </a:lnTo>
                  <a:lnTo>
                    <a:pt x="564514" y="93725"/>
                  </a:lnTo>
                  <a:lnTo>
                    <a:pt x="533558" y="68579"/>
                  </a:lnTo>
                  <a:lnTo>
                    <a:pt x="490220" y="60198"/>
                  </a:lnTo>
                  <a:close/>
                </a:path>
                <a:path w="3995420" h="394969">
                  <a:moveTo>
                    <a:pt x="3717036" y="6858"/>
                  </a:moveTo>
                  <a:lnTo>
                    <a:pt x="3749548" y="6858"/>
                  </a:lnTo>
                  <a:lnTo>
                    <a:pt x="3929761" y="237109"/>
                  </a:lnTo>
                  <a:lnTo>
                    <a:pt x="3929761" y="6858"/>
                  </a:lnTo>
                  <a:lnTo>
                    <a:pt x="3994912" y="6858"/>
                  </a:lnTo>
                  <a:lnTo>
                    <a:pt x="3994912" y="393573"/>
                  </a:lnTo>
                  <a:lnTo>
                    <a:pt x="3967353" y="393573"/>
                  </a:lnTo>
                  <a:lnTo>
                    <a:pt x="3782059" y="152146"/>
                  </a:lnTo>
                  <a:lnTo>
                    <a:pt x="3782059" y="388620"/>
                  </a:lnTo>
                  <a:lnTo>
                    <a:pt x="3717036" y="388620"/>
                  </a:lnTo>
                  <a:lnTo>
                    <a:pt x="3717036" y="6858"/>
                  </a:lnTo>
                  <a:close/>
                </a:path>
                <a:path w="3995420" h="394969">
                  <a:moveTo>
                    <a:pt x="3570478" y="6858"/>
                  </a:moveTo>
                  <a:lnTo>
                    <a:pt x="3638169" y="6858"/>
                  </a:lnTo>
                  <a:lnTo>
                    <a:pt x="3638169" y="388365"/>
                  </a:lnTo>
                  <a:lnTo>
                    <a:pt x="3570478" y="388365"/>
                  </a:lnTo>
                  <a:lnTo>
                    <a:pt x="3570478" y="6858"/>
                  </a:lnTo>
                  <a:close/>
                </a:path>
                <a:path w="3995420" h="394969">
                  <a:moveTo>
                    <a:pt x="3107436" y="6858"/>
                  </a:moveTo>
                  <a:lnTo>
                    <a:pt x="3350895" y="6858"/>
                  </a:lnTo>
                  <a:lnTo>
                    <a:pt x="3350895" y="67056"/>
                  </a:lnTo>
                  <a:lnTo>
                    <a:pt x="3175127" y="67056"/>
                  </a:lnTo>
                  <a:lnTo>
                    <a:pt x="3175127" y="156337"/>
                  </a:lnTo>
                  <a:lnTo>
                    <a:pt x="3301238" y="156337"/>
                  </a:lnTo>
                  <a:lnTo>
                    <a:pt x="3301238" y="213868"/>
                  </a:lnTo>
                  <a:lnTo>
                    <a:pt x="3175127" y="213868"/>
                  </a:lnTo>
                  <a:lnTo>
                    <a:pt x="3175127" y="328168"/>
                  </a:lnTo>
                  <a:lnTo>
                    <a:pt x="3348101" y="328168"/>
                  </a:lnTo>
                  <a:lnTo>
                    <a:pt x="3348101" y="388365"/>
                  </a:lnTo>
                  <a:lnTo>
                    <a:pt x="3107436" y="388365"/>
                  </a:lnTo>
                  <a:lnTo>
                    <a:pt x="3107436" y="6858"/>
                  </a:lnTo>
                  <a:close/>
                </a:path>
                <a:path w="3995420" h="394969">
                  <a:moveTo>
                    <a:pt x="2424684" y="6858"/>
                  </a:moveTo>
                  <a:lnTo>
                    <a:pt x="2457196" y="6858"/>
                  </a:lnTo>
                  <a:lnTo>
                    <a:pt x="2637409" y="237109"/>
                  </a:lnTo>
                  <a:lnTo>
                    <a:pt x="2637409" y="6858"/>
                  </a:lnTo>
                  <a:lnTo>
                    <a:pt x="2702560" y="6858"/>
                  </a:lnTo>
                  <a:lnTo>
                    <a:pt x="2702560" y="393573"/>
                  </a:lnTo>
                  <a:lnTo>
                    <a:pt x="2675001" y="393573"/>
                  </a:lnTo>
                  <a:lnTo>
                    <a:pt x="2489708" y="152146"/>
                  </a:lnTo>
                  <a:lnTo>
                    <a:pt x="2489708" y="388620"/>
                  </a:lnTo>
                  <a:lnTo>
                    <a:pt x="2424684" y="388620"/>
                  </a:lnTo>
                  <a:lnTo>
                    <a:pt x="2424684" y="6858"/>
                  </a:lnTo>
                  <a:close/>
                </a:path>
                <a:path w="3995420" h="394969">
                  <a:moveTo>
                    <a:pt x="2121408" y="6858"/>
                  </a:moveTo>
                  <a:lnTo>
                    <a:pt x="2364867" y="6858"/>
                  </a:lnTo>
                  <a:lnTo>
                    <a:pt x="2364867" y="67056"/>
                  </a:lnTo>
                  <a:lnTo>
                    <a:pt x="2189099" y="67056"/>
                  </a:lnTo>
                  <a:lnTo>
                    <a:pt x="2189099" y="156337"/>
                  </a:lnTo>
                  <a:lnTo>
                    <a:pt x="2315210" y="156337"/>
                  </a:lnTo>
                  <a:lnTo>
                    <a:pt x="2315210" y="213868"/>
                  </a:lnTo>
                  <a:lnTo>
                    <a:pt x="2189099" y="213868"/>
                  </a:lnTo>
                  <a:lnTo>
                    <a:pt x="2189099" y="328168"/>
                  </a:lnTo>
                  <a:lnTo>
                    <a:pt x="2362073" y="328168"/>
                  </a:lnTo>
                  <a:lnTo>
                    <a:pt x="2362073" y="388365"/>
                  </a:lnTo>
                  <a:lnTo>
                    <a:pt x="2121408" y="388365"/>
                  </a:lnTo>
                  <a:lnTo>
                    <a:pt x="2121408" y="6858"/>
                  </a:lnTo>
                  <a:close/>
                </a:path>
                <a:path w="3995420" h="394969">
                  <a:moveTo>
                    <a:pt x="1760220" y="6858"/>
                  </a:moveTo>
                  <a:lnTo>
                    <a:pt x="1827911" y="6858"/>
                  </a:lnTo>
                  <a:lnTo>
                    <a:pt x="1827911" y="265430"/>
                  </a:lnTo>
                  <a:lnTo>
                    <a:pt x="1829079" y="280124"/>
                  </a:lnTo>
                  <a:lnTo>
                    <a:pt x="1846707" y="315468"/>
                  </a:lnTo>
                  <a:lnTo>
                    <a:pt x="1882693" y="333559"/>
                  </a:lnTo>
                  <a:lnTo>
                    <a:pt x="1898269" y="334772"/>
                  </a:lnTo>
                  <a:lnTo>
                    <a:pt x="1915574" y="333583"/>
                  </a:lnTo>
                  <a:lnTo>
                    <a:pt x="1955419" y="315849"/>
                  </a:lnTo>
                  <a:lnTo>
                    <a:pt x="1974582" y="279683"/>
                  </a:lnTo>
                  <a:lnTo>
                    <a:pt x="1975865" y="264160"/>
                  </a:lnTo>
                  <a:lnTo>
                    <a:pt x="1975865" y="6858"/>
                  </a:lnTo>
                  <a:lnTo>
                    <a:pt x="2043557" y="6858"/>
                  </a:lnTo>
                  <a:lnTo>
                    <a:pt x="2043557" y="269367"/>
                  </a:lnTo>
                  <a:lnTo>
                    <a:pt x="2041082" y="297203"/>
                  </a:lnTo>
                  <a:lnTo>
                    <a:pt x="2021322" y="343304"/>
                  </a:lnTo>
                  <a:lnTo>
                    <a:pt x="1982698" y="376144"/>
                  </a:lnTo>
                  <a:lnTo>
                    <a:pt x="1930068" y="392769"/>
                  </a:lnTo>
                  <a:lnTo>
                    <a:pt x="1898777" y="394843"/>
                  </a:lnTo>
                  <a:lnTo>
                    <a:pt x="1867439" y="392816"/>
                  </a:lnTo>
                  <a:lnTo>
                    <a:pt x="1816195" y="376572"/>
                  </a:lnTo>
                  <a:lnTo>
                    <a:pt x="1780472" y="344283"/>
                  </a:lnTo>
                  <a:lnTo>
                    <a:pt x="1762462" y="297662"/>
                  </a:lnTo>
                  <a:lnTo>
                    <a:pt x="1760220" y="269113"/>
                  </a:lnTo>
                  <a:lnTo>
                    <a:pt x="1760220" y="6858"/>
                  </a:lnTo>
                  <a:close/>
                </a:path>
                <a:path w="3995420" h="394969">
                  <a:moveTo>
                    <a:pt x="719327" y="6858"/>
                  </a:moveTo>
                  <a:lnTo>
                    <a:pt x="751839" y="6858"/>
                  </a:lnTo>
                  <a:lnTo>
                    <a:pt x="932052" y="237109"/>
                  </a:lnTo>
                  <a:lnTo>
                    <a:pt x="932052" y="6858"/>
                  </a:lnTo>
                  <a:lnTo>
                    <a:pt x="997203" y="6858"/>
                  </a:lnTo>
                  <a:lnTo>
                    <a:pt x="997203" y="393573"/>
                  </a:lnTo>
                  <a:lnTo>
                    <a:pt x="969645" y="393573"/>
                  </a:lnTo>
                  <a:lnTo>
                    <a:pt x="784351" y="152146"/>
                  </a:lnTo>
                  <a:lnTo>
                    <a:pt x="784351" y="388620"/>
                  </a:lnTo>
                  <a:lnTo>
                    <a:pt x="719327" y="388620"/>
                  </a:lnTo>
                  <a:lnTo>
                    <a:pt x="719327" y="6858"/>
                  </a:lnTo>
                  <a:close/>
                </a:path>
                <a:path w="3995420" h="394969">
                  <a:moveTo>
                    <a:pt x="1539748" y="2921"/>
                  </a:moveTo>
                  <a:lnTo>
                    <a:pt x="1592081" y="7417"/>
                  </a:lnTo>
                  <a:lnTo>
                    <a:pt x="1632795" y="20912"/>
                  </a:lnTo>
                  <a:lnTo>
                    <a:pt x="1679342" y="74918"/>
                  </a:lnTo>
                  <a:lnTo>
                    <a:pt x="1685163" y="115443"/>
                  </a:lnTo>
                  <a:lnTo>
                    <a:pt x="1683902" y="132016"/>
                  </a:lnTo>
                  <a:lnTo>
                    <a:pt x="1665097" y="177164"/>
                  </a:lnTo>
                  <a:lnTo>
                    <a:pt x="1629146" y="209776"/>
                  </a:lnTo>
                  <a:lnTo>
                    <a:pt x="1614551" y="216535"/>
                  </a:lnTo>
                  <a:lnTo>
                    <a:pt x="1727327" y="388365"/>
                  </a:lnTo>
                  <a:lnTo>
                    <a:pt x="1649222" y="388365"/>
                  </a:lnTo>
                  <a:lnTo>
                    <a:pt x="1547368" y="230759"/>
                  </a:lnTo>
                  <a:lnTo>
                    <a:pt x="1538890" y="230570"/>
                  </a:lnTo>
                  <a:lnTo>
                    <a:pt x="1528889" y="230203"/>
                  </a:lnTo>
                  <a:lnTo>
                    <a:pt x="1517364" y="229669"/>
                  </a:lnTo>
                  <a:lnTo>
                    <a:pt x="1504314" y="228981"/>
                  </a:lnTo>
                  <a:lnTo>
                    <a:pt x="1504314" y="388365"/>
                  </a:lnTo>
                  <a:lnTo>
                    <a:pt x="1434084" y="388365"/>
                  </a:lnTo>
                  <a:lnTo>
                    <a:pt x="1434084" y="6858"/>
                  </a:lnTo>
                  <a:lnTo>
                    <a:pt x="1438967" y="6736"/>
                  </a:lnTo>
                  <a:lnTo>
                    <a:pt x="1447911" y="6365"/>
                  </a:lnTo>
                  <a:lnTo>
                    <a:pt x="1460926" y="5732"/>
                  </a:lnTo>
                  <a:lnTo>
                    <a:pt x="1478026" y="4825"/>
                  </a:lnTo>
                  <a:lnTo>
                    <a:pt x="1496242" y="3992"/>
                  </a:lnTo>
                  <a:lnTo>
                    <a:pt x="1512601" y="3397"/>
                  </a:lnTo>
                  <a:lnTo>
                    <a:pt x="1527103" y="3040"/>
                  </a:lnTo>
                  <a:lnTo>
                    <a:pt x="1539748" y="2921"/>
                  </a:lnTo>
                  <a:close/>
                </a:path>
                <a:path w="3995420" h="394969">
                  <a:moveTo>
                    <a:pt x="2937764" y="381"/>
                  </a:moveTo>
                  <a:lnTo>
                    <a:pt x="2968962" y="2049"/>
                  </a:lnTo>
                  <a:lnTo>
                    <a:pt x="2996850" y="7064"/>
                  </a:lnTo>
                  <a:lnTo>
                    <a:pt x="3021453" y="15436"/>
                  </a:lnTo>
                  <a:lnTo>
                    <a:pt x="3042793" y="27177"/>
                  </a:lnTo>
                  <a:lnTo>
                    <a:pt x="3014853" y="83185"/>
                  </a:lnTo>
                  <a:lnTo>
                    <a:pt x="3001801" y="73257"/>
                  </a:lnTo>
                  <a:lnTo>
                    <a:pt x="2985309" y="66151"/>
                  </a:lnTo>
                  <a:lnTo>
                    <a:pt x="2965364" y="61878"/>
                  </a:lnTo>
                  <a:lnTo>
                    <a:pt x="2941955" y="60451"/>
                  </a:lnTo>
                  <a:lnTo>
                    <a:pt x="2919214" y="62952"/>
                  </a:lnTo>
                  <a:lnTo>
                    <a:pt x="2880161" y="82954"/>
                  </a:lnTo>
                  <a:lnTo>
                    <a:pt x="2850515" y="121773"/>
                  </a:lnTo>
                  <a:lnTo>
                    <a:pt x="2835275" y="172358"/>
                  </a:lnTo>
                  <a:lnTo>
                    <a:pt x="2833370" y="201675"/>
                  </a:lnTo>
                  <a:lnTo>
                    <a:pt x="2835132" y="230679"/>
                  </a:lnTo>
                  <a:lnTo>
                    <a:pt x="2849229" y="279257"/>
                  </a:lnTo>
                  <a:lnTo>
                    <a:pt x="2876923" y="314519"/>
                  </a:lnTo>
                  <a:lnTo>
                    <a:pt x="2914642" y="332513"/>
                  </a:lnTo>
                  <a:lnTo>
                    <a:pt x="2937002" y="334772"/>
                  </a:lnTo>
                  <a:lnTo>
                    <a:pt x="2962503" y="332364"/>
                  </a:lnTo>
                  <a:lnTo>
                    <a:pt x="2985087" y="325135"/>
                  </a:lnTo>
                  <a:lnTo>
                    <a:pt x="3004742" y="313072"/>
                  </a:lnTo>
                  <a:lnTo>
                    <a:pt x="3021457" y="296163"/>
                  </a:lnTo>
                  <a:lnTo>
                    <a:pt x="3052953" y="350900"/>
                  </a:lnTo>
                  <a:lnTo>
                    <a:pt x="3029803" y="370143"/>
                  </a:lnTo>
                  <a:lnTo>
                    <a:pt x="3001867" y="383873"/>
                  </a:lnTo>
                  <a:lnTo>
                    <a:pt x="2969121" y="392102"/>
                  </a:lnTo>
                  <a:lnTo>
                    <a:pt x="2931541" y="394843"/>
                  </a:lnTo>
                  <a:lnTo>
                    <a:pt x="2893774" y="391556"/>
                  </a:lnTo>
                  <a:lnTo>
                    <a:pt x="2831671" y="365267"/>
                  </a:lnTo>
                  <a:lnTo>
                    <a:pt x="2787925" y="313572"/>
                  </a:lnTo>
                  <a:lnTo>
                    <a:pt x="2765776" y="241806"/>
                  </a:lnTo>
                  <a:lnTo>
                    <a:pt x="2763012" y="198755"/>
                  </a:lnTo>
                  <a:lnTo>
                    <a:pt x="2766083" y="158182"/>
                  </a:lnTo>
                  <a:lnTo>
                    <a:pt x="2775299" y="121062"/>
                  </a:lnTo>
                  <a:lnTo>
                    <a:pt x="2812161" y="57276"/>
                  </a:lnTo>
                  <a:lnTo>
                    <a:pt x="2868056" y="14589"/>
                  </a:lnTo>
                  <a:lnTo>
                    <a:pt x="2901189" y="3931"/>
                  </a:lnTo>
                  <a:lnTo>
                    <a:pt x="2937764" y="381"/>
                  </a:lnTo>
                  <a:close/>
                </a:path>
                <a:path w="3995420" h="394969">
                  <a:moveTo>
                    <a:pt x="1250950" y="381"/>
                  </a:moveTo>
                  <a:lnTo>
                    <a:pt x="1281140" y="2716"/>
                  </a:lnTo>
                  <a:lnTo>
                    <a:pt x="1309020" y="9731"/>
                  </a:lnTo>
                  <a:lnTo>
                    <a:pt x="1334567" y="21437"/>
                  </a:lnTo>
                  <a:lnTo>
                    <a:pt x="1357757" y="37846"/>
                  </a:lnTo>
                  <a:lnTo>
                    <a:pt x="1329309" y="92201"/>
                  </a:lnTo>
                  <a:lnTo>
                    <a:pt x="1322498" y="86887"/>
                  </a:lnTo>
                  <a:lnTo>
                    <a:pt x="1314069" y="81597"/>
                  </a:lnTo>
                  <a:lnTo>
                    <a:pt x="1269126" y="63103"/>
                  </a:lnTo>
                  <a:lnTo>
                    <a:pt x="1249426" y="60451"/>
                  </a:lnTo>
                  <a:lnTo>
                    <a:pt x="1222730" y="62835"/>
                  </a:lnTo>
                  <a:lnTo>
                    <a:pt x="1178292" y="81936"/>
                  </a:lnTo>
                  <a:lnTo>
                    <a:pt x="1146284" y="119350"/>
                  </a:lnTo>
                  <a:lnTo>
                    <a:pt x="1130040" y="170455"/>
                  </a:lnTo>
                  <a:lnTo>
                    <a:pt x="1128014" y="200913"/>
                  </a:lnTo>
                  <a:lnTo>
                    <a:pt x="1130012" y="229850"/>
                  </a:lnTo>
                  <a:lnTo>
                    <a:pt x="1145962" y="278530"/>
                  </a:lnTo>
                  <a:lnTo>
                    <a:pt x="1177321" y="314251"/>
                  </a:lnTo>
                  <a:lnTo>
                    <a:pt x="1220755" y="332487"/>
                  </a:lnTo>
                  <a:lnTo>
                    <a:pt x="1246759" y="334772"/>
                  </a:lnTo>
                  <a:lnTo>
                    <a:pt x="1264068" y="333533"/>
                  </a:lnTo>
                  <a:lnTo>
                    <a:pt x="1306449" y="314960"/>
                  </a:lnTo>
                  <a:lnTo>
                    <a:pt x="1306449" y="239902"/>
                  </a:lnTo>
                  <a:lnTo>
                    <a:pt x="1253489" y="239902"/>
                  </a:lnTo>
                  <a:lnTo>
                    <a:pt x="1253489" y="182118"/>
                  </a:lnTo>
                  <a:lnTo>
                    <a:pt x="1374139" y="182118"/>
                  </a:lnTo>
                  <a:lnTo>
                    <a:pt x="1374139" y="352933"/>
                  </a:lnTo>
                  <a:lnTo>
                    <a:pt x="1329973" y="377721"/>
                  </a:lnTo>
                  <a:lnTo>
                    <a:pt x="1292683" y="388627"/>
                  </a:lnTo>
                  <a:lnTo>
                    <a:pt x="1254722" y="394152"/>
                  </a:lnTo>
                  <a:lnTo>
                    <a:pt x="1235837" y="394843"/>
                  </a:lnTo>
                  <a:lnTo>
                    <a:pt x="1196925" y="391485"/>
                  </a:lnTo>
                  <a:lnTo>
                    <a:pt x="1131913" y="364624"/>
                  </a:lnTo>
                  <a:lnTo>
                    <a:pt x="1084712" y="312094"/>
                  </a:lnTo>
                  <a:lnTo>
                    <a:pt x="1060658" y="241038"/>
                  </a:lnTo>
                  <a:lnTo>
                    <a:pt x="1057656" y="199009"/>
                  </a:lnTo>
                  <a:lnTo>
                    <a:pt x="1060938" y="156958"/>
                  </a:lnTo>
                  <a:lnTo>
                    <a:pt x="1070768" y="119014"/>
                  </a:lnTo>
                  <a:lnTo>
                    <a:pt x="1109980" y="55499"/>
                  </a:lnTo>
                  <a:lnTo>
                    <a:pt x="1171416" y="14128"/>
                  </a:lnTo>
                  <a:lnTo>
                    <a:pt x="1208920" y="3813"/>
                  </a:lnTo>
                  <a:lnTo>
                    <a:pt x="1250950" y="381"/>
                  </a:lnTo>
                  <a:close/>
                </a:path>
                <a:path w="3995420" h="394969">
                  <a:moveTo>
                    <a:pt x="174751" y="381"/>
                  </a:moveTo>
                  <a:lnTo>
                    <a:pt x="205950" y="2049"/>
                  </a:lnTo>
                  <a:lnTo>
                    <a:pt x="233838" y="7064"/>
                  </a:lnTo>
                  <a:lnTo>
                    <a:pt x="258441" y="15436"/>
                  </a:lnTo>
                  <a:lnTo>
                    <a:pt x="279781" y="27177"/>
                  </a:lnTo>
                  <a:lnTo>
                    <a:pt x="251840" y="83185"/>
                  </a:lnTo>
                  <a:lnTo>
                    <a:pt x="238789" y="73257"/>
                  </a:lnTo>
                  <a:lnTo>
                    <a:pt x="222297" y="66151"/>
                  </a:lnTo>
                  <a:lnTo>
                    <a:pt x="202352" y="61878"/>
                  </a:lnTo>
                  <a:lnTo>
                    <a:pt x="178943" y="60451"/>
                  </a:lnTo>
                  <a:lnTo>
                    <a:pt x="156202" y="62952"/>
                  </a:lnTo>
                  <a:lnTo>
                    <a:pt x="117149" y="82954"/>
                  </a:lnTo>
                  <a:lnTo>
                    <a:pt x="87503" y="121773"/>
                  </a:lnTo>
                  <a:lnTo>
                    <a:pt x="72263" y="172358"/>
                  </a:lnTo>
                  <a:lnTo>
                    <a:pt x="70358" y="201675"/>
                  </a:lnTo>
                  <a:lnTo>
                    <a:pt x="72120" y="230679"/>
                  </a:lnTo>
                  <a:lnTo>
                    <a:pt x="86217" y="279257"/>
                  </a:lnTo>
                  <a:lnTo>
                    <a:pt x="113911" y="314519"/>
                  </a:lnTo>
                  <a:lnTo>
                    <a:pt x="151630" y="332513"/>
                  </a:lnTo>
                  <a:lnTo>
                    <a:pt x="173989" y="334772"/>
                  </a:lnTo>
                  <a:lnTo>
                    <a:pt x="199491" y="332364"/>
                  </a:lnTo>
                  <a:lnTo>
                    <a:pt x="222075" y="325135"/>
                  </a:lnTo>
                  <a:lnTo>
                    <a:pt x="241730" y="313072"/>
                  </a:lnTo>
                  <a:lnTo>
                    <a:pt x="258445" y="296163"/>
                  </a:lnTo>
                  <a:lnTo>
                    <a:pt x="289940" y="350900"/>
                  </a:lnTo>
                  <a:lnTo>
                    <a:pt x="266791" y="370143"/>
                  </a:lnTo>
                  <a:lnTo>
                    <a:pt x="238855" y="383873"/>
                  </a:lnTo>
                  <a:lnTo>
                    <a:pt x="206109" y="392102"/>
                  </a:lnTo>
                  <a:lnTo>
                    <a:pt x="168528" y="394843"/>
                  </a:lnTo>
                  <a:lnTo>
                    <a:pt x="130762" y="391556"/>
                  </a:lnTo>
                  <a:lnTo>
                    <a:pt x="68659" y="365267"/>
                  </a:lnTo>
                  <a:lnTo>
                    <a:pt x="24913" y="313572"/>
                  </a:lnTo>
                  <a:lnTo>
                    <a:pt x="2764" y="241806"/>
                  </a:lnTo>
                  <a:lnTo>
                    <a:pt x="0" y="198755"/>
                  </a:lnTo>
                  <a:lnTo>
                    <a:pt x="3071" y="158182"/>
                  </a:lnTo>
                  <a:lnTo>
                    <a:pt x="12287" y="121062"/>
                  </a:lnTo>
                  <a:lnTo>
                    <a:pt x="49149" y="57276"/>
                  </a:lnTo>
                  <a:lnTo>
                    <a:pt x="105044" y="14589"/>
                  </a:lnTo>
                  <a:lnTo>
                    <a:pt x="138177" y="3931"/>
                  </a:lnTo>
                  <a:lnTo>
                    <a:pt x="174751" y="381"/>
                  </a:lnTo>
                  <a:close/>
                </a:path>
                <a:path w="3995420" h="394969">
                  <a:moveTo>
                    <a:pt x="490220" y="0"/>
                  </a:moveTo>
                  <a:lnTo>
                    <a:pt x="528941" y="3190"/>
                  </a:lnTo>
                  <a:lnTo>
                    <a:pt x="591857" y="28717"/>
                  </a:lnTo>
                  <a:lnTo>
                    <a:pt x="635079" y="79152"/>
                  </a:lnTo>
                  <a:lnTo>
                    <a:pt x="656796" y="150780"/>
                  </a:lnTo>
                  <a:lnTo>
                    <a:pt x="659511" y="194310"/>
                  </a:lnTo>
                  <a:lnTo>
                    <a:pt x="656675" y="238049"/>
                  </a:lnTo>
                  <a:lnTo>
                    <a:pt x="648160" y="277050"/>
                  </a:lnTo>
                  <a:lnTo>
                    <a:pt x="614045" y="340740"/>
                  </a:lnTo>
                  <a:lnTo>
                    <a:pt x="559101" y="381317"/>
                  </a:lnTo>
                  <a:lnTo>
                    <a:pt x="485013" y="394843"/>
                  </a:lnTo>
                  <a:lnTo>
                    <a:pt x="448863" y="391505"/>
                  </a:lnTo>
                  <a:lnTo>
                    <a:pt x="389947" y="364732"/>
                  </a:lnTo>
                  <a:lnTo>
                    <a:pt x="349228" y="311931"/>
                  </a:lnTo>
                  <a:lnTo>
                    <a:pt x="328705" y="238486"/>
                  </a:lnTo>
                  <a:lnTo>
                    <a:pt x="326136" y="194310"/>
                  </a:lnTo>
                  <a:lnTo>
                    <a:pt x="328924" y="155114"/>
                  </a:lnTo>
                  <a:lnTo>
                    <a:pt x="351264" y="86153"/>
                  </a:lnTo>
                  <a:lnTo>
                    <a:pt x="395029" y="31718"/>
                  </a:lnTo>
                  <a:lnTo>
                    <a:pt x="454743" y="3524"/>
                  </a:lnTo>
                  <a:lnTo>
                    <a:pt x="49022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3254755" y="1091438"/>
              <a:ext cx="3411982" cy="39446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254755" y="1091438"/>
              <a:ext cx="3412490" cy="394970"/>
            </a:xfrm>
            <a:custGeom>
              <a:avLst/>
              <a:gdLst/>
              <a:ahLst/>
              <a:cxnLst/>
              <a:rect l="l" t="t" r="r" b="b"/>
              <a:pathLst>
                <a:path w="3412490" h="394969">
                  <a:moveTo>
                    <a:pt x="2240280" y="117983"/>
                  </a:moveTo>
                  <a:lnTo>
                    <a:pt x="2194433" y="258825"/>
                  </a:lnTo>
                  <a:lnTo>
                    <a:pt x="2286127" y="258825"/>
                  </a:lnTo>
                  <a:lnTo>
                    <a:pt x="2240280" y="117983"/>
                  </a:lnTo>
                  <a:close/>
                </a:path>
                <a:path w="3412490" h="394969">
                  <a:moveTo>
                    <a:pt x="560832" y="117983"/>
                  </a:moveTo>
                  <a:lnTo>
                    <a:pt x="514985" y="258825"/>
                  </a:lnTo>
                  <a:lnTo>
                    <a:pt x="606679" y="258825"/>
                  </a:lnTo>
                  <a:lnTo>
                    <a:pt x="560832" y="117983"/>
                  </a:lnTo>
                  <a:close/>
                </a:path>
                <a:path w="3412490" h="394969">
                  <a:moveTo>
                    <a:pt x="2726563" y="6476"/>
                  </a:moveTo>
                  <a:lnTo>
                    <a:pt x="2794254" y="6476"/>
                  </a:lnTo>
                  <a:lnTo>
                    <a:pt x="2794254" y="387985"/>
                  </a:lnTo>
                  <a:lnTo>
                    <a:pt x="2726563" y="387985"/>
                  </a:lnTo>
                  <a:lnTo>
                    <a:pt x="2726563" y="6476"/>
                  </a:lnTo>
                  <a:close/>
                </a:path>
                <a:path w="3412490" h="394969">
                  <a:moveTo>
                    <a:pt x="2365248" y="6476"/>
                  </a:moveTo>
                  <a:lnTo>
                    <a:pt x="2681224" y="6476"/>
                  </a:lnTo>
                  <a:lnTo>
                    <a:pt x="2681224" y="66675"/>
                  </a:lnTo>
                  <a:lnTo>
                    <a:pt x="2554351" y="66675"/>
                  </a:lnTo>
                  <a:lnTo>
                    <a:pt x="2554351" y="387985"/>
                  </a:lnTo>
                  <a:lnTo>
                    <a:pt x="2486660" y="387985"/>
                  </a:lnTo>
                  <a:lnTo>
                    <a:pt x="2486660" y="66675"/>
                  </a:lnTo>
                  <a:lnTo>
                    <a:pt x="2365248" y="66675"/>
                  </a:lnTo>
                  <a:lnTo>
                    <a:pt x="2365248" y="6476"/>
                  </a:lnTo>
                  <a:close/>
                </a:path>
                <a:path w="3412490" h="394969">
                  <a:moveTo>
                    <a:pt x="1756283" y="6476"/>
                  </a:moveTo>
                  <a:lnTo>
                    <a:pt x="1792224" y="6476"/>
                  </a:lnTo>
                  <a:lnTo>
                    <a:pt x="1874774" y="263525"/>
                  </a:lnTo>
                  <a:lnTo>
                    <a:pt x="1955546" y="6476"/>
                  </a:lnTo>
                  <a:lnTo>
                    <a:pt x="1991233" y="6476"/>
                  </a:lnTo>
                  <a:lnTo>
                    <a:pt x="2069084" y="388238"/>
                  </a:lnTo>
                  <a:lnTo>
                    <a:pt x="2003425" y="388238"/>
                  </a:lnTo>
                  <a:lnTo>
                    <a:pt x="1963928" y="182499"/>
                  </a:lnTo>
                  <a:lnTo>
                    <a:pt x="1887093" y="393191"/>
                  </a:lnTo>
                  <a:lnTo>
                    <a:pt x="1862836" y="393191"/>
                  </a:lnTo>
                  <a:lnTo>
                    <a:pt x="1786001" y="182499"/>
                  </a:lnTo>
                  <a:lnTo>
                    <a:pt x="1744853" y="388238"/>
                  </a:lnTo>
                  <a:lnTo>
                    <a:pt x="1679448" y="388238"/>
                  </a:lnTo>
                  <a:lnTo>
                    <a:pt x="1756283" y="6476"/>
                  </a:lnTo>
                  <a:close/>
                </a:path>
                <a:path w="3412490" h="394969">
                  <a:moveTo>
                    <a:pt x="1410081" y="6476"/>
                  </a:moveTo>
                  <a:lnTo>
                    <a:pt x="1653540" y="6476"/>
                  </a:lnTo>
                  <a:lnTo>
                    <a:pt x="1653540" y="66675"/>
                  </a:lnTo>
                  <a:lnTo>
                    <a:pt x="1477772" y="66675"/>
                  </a:lnTo>
                  <a:lnTo>
                    <a:pt x="1477772" y="155956"/>
                  </a:lnTo>
                  <a:lnTo>
                    <a:pt x="1603883" y="155956"/>
                  </a:lnTo>
                  <a:lnTo>
                    <a:pt x="1603883" y="213487"/>
                  </a:lnTo>
                  <a:lnTo>
                    <a:pt x="1477772" y="213487"/>
                  </a:lnTo>
                  <a:lnTo>
                    <a:pt x="1477772" y="327787"/>
                  </a:lnTo>
                  <a:lnTo>
                    <a:pt x="1650746" y="327787"/>
                  </a:lnTo>
                  <a:lnTo>
                    <a:pt x="1650746" y="387985"/>
                  </a:lnTo>
                  <a:lnTo>
                    <a:pt x="1410081" y="387985"/>
                  </a:lnTo>
                  <a:lnTo>
                    <a:pt x="1410081" y="6476"/>
                  </a:lnTo>
                  <a:close/>
                </a:path>
                <a:path w="3412490" h="394969">
                  <a:moveTo>
                    <a:pt x="1045845" y="6476"/>
                  </a:moveTo>
                  <a:lnTo>
                    <a:pt x="1113536" y="6476"/>
                  </a:lnTo>
                  <a:lnTo>
                    <a:pt x="1113536" y="155956"/>
                  </a:lnTo>
                  <a:lnTo>
                    <a:pt x="1265428" y="155956"/>
                  </a:lnTo>
                  <a:lnTo>
                    <a:pt x="1265428" y="6476"/>
                  </a:lnTo>
                  <a:lnTo>
                    <a:pt x="1332357" y="6476"/>
                  </a:lnTo>
                  <a:lnTo>
                    <a:pt x="1332357" y="387985"/>
                  </a:lnTo>
                  <a:lnTo>
                    <a:pt x="1265428" y="387985"/>
                  </a:lnTo>
                  <a:lnTo>
                    <a:pt x="1265428" y="216153"/>
                  </a:lnTo>
                  <a:lnTo>
                    <a:pt x="1113536" y="216153"/>
                  </a:lnTo>
                  <a:lnTo>
                    <a:pt x="1113536" y="387985"/>
                  </a:lnTo>
                  <a:lnTo>
                    <a:pt x="1045845" y="387985"/>
                  </a:lnTo>
                  <a:lnTo>
                    <a:pt x="1045845" y="6476"/>
                  </a:lnTo>
                  <a:close/>
                </a:path>
                <a:path w="3412490" h="394969">
                  <a:moveTo>
                    <a:pt x="685800" y="6476"/>
                  </a:moveTo>
                  <a:lnTo>
                    <a:pt x="1001776" y="6476"/>
                  </a:lnTo>
                  <a:lnTo>
                    <a:pt x="1001776" y="66675"/>
                  </a:lnTo>
                  <a:lnTo>
                    <a:pt x="874903" y="66675"/>
                  </a:lnTo>
                  <a:lnTo>
                    <a:pt x="874903" y="387985"/>
                  </a:lnTo>
                  <a:lnTo>
                    <a:pt x="807212" y="387985"/>
                  </a:lnTo>
                  <a:lnTo>
                    <a:pt x="807212" y="66675"/>
                  </a:lnTo>
                  <a:lnTo>
                    <a:pt x="685800" y="66675"/>
                  </a:lnTo>
                  <a:lnTo>
                    <a:pt x="685800" y="6476"/>
                  </a:lnTo>
                  <a:close/>
                </a:path>
                <a:path w="3412490" h="394969">
                  <a:moveTo>
                    <a:pt x="76835" y="6476"/>
                  </a:moveTo>
                  <a:lnTo>
                    <a:pt x="112776" y="6476"/>
                  </a:lnTo>
                  <a:lnTo>
                    <a:pt x="195326" y="263525"/>
                  </a:lnTo>
                  <a:lnTo>
                    <a:pt x="276098" y="6476"/>
                  </a:lnTo>
                  <a:lnTo>
                    <a:pt x="311785" y="6476"/>
                  </a:lnTo>
                  <a:lnTo>
                    <a:pt x="389636" y="388238"/>
                  </a:lnTo>
                  <a:lnTo>
                    <a:pt x="323977" y="388238"/>
                  </a:lnTo>
                  <a:lnTo>
                    <a:pt x="284480" y="182499"/>
                  </a:lnTo>
                  <a:lnTo>
                    <a:pt x="207645" y="393191"/>
                  </a:lnTo>
                  <a:lnTo>
                    <a:pt x="183388" y="393191"/>
                  </a:lnTo>
                  <a:lnTo>
                    <a:pt x="106553" y="182499"/>
                  </a:lnTo>
                  <a:lnTo>
                    <a:pt x="65405" y="388238"/>
                  </a:lnTo>
                  <a:lnTo>
                    <a:pt x="0" y="388238"/>
                  </a:lnTo>
                  <a:lnTo>
                    <a:pt x="76835" y="6476"/>
                  </a:lnTo>
                  <a:close/>
                </a:path>
                <a:path w="3412490" h="394969">
                  <a:moveTo>
                    <a:pt x="2225421" y="1270"/>
                  </a:moveTo>
                  <a:lnTo>
                    <a:pt x="2255139" y="1270"/>
                  </a:lnTo>
                  <a:lnTo>
                    <a:pt x="2408555" y="387985"/>
                  </a:lnTo>
                  <a:lnTo>
                    <a:pt x="2333752" y="387985"/>
                  </a:lnTo>
                  <a:lnTo>
                    <a:pt x="2305939" y="310641"/>
                  </a:lnTo>
                  <a:lnTo>
                    <a:pt x="2175129" y="310641"/>
                  </a:lnTo>
                  <a:lnTo>
                    <a:pt x="2148586" y="387985"/>
                  </a:lnTo>
                  <a:lnTo>
                    <a:pt x="2073275" y="387985"/>
                  </a:lnTo>
                  <a:lnTo>
                    <a:pt x="2225421" y="1270"/>
                  </a:lnTo>
                  <a:close/>
                </a:path>
                <a:path w="3412490" h="394969">
                  <a:moveTo>
                    <a:pt x="545973" y="1270"/>
                  </a:moveTo>
                  <a:lnTo>
                    <a:pt x="575691" y="1270"/>
                  </a:lnTo>
                  <a:lnTo>
                    <a:pt x="729107" y="387985"/>
                  </a:lnTo>
                  <a:lnTo>
                    <a:pt x="654304" y="387985"/>
                  </a:lnTo>
                  <a:lnTo>
                    <a:pt x="626491" y="310641"/>
                  </a:lnTo>
                  <a:lnTo>
                    <a:pt x="495681" y="310641"/>
                  </a:lnTo>
                  <a:lnTo>
                    <a:pt x="469138" y="387985"/>
                  </a:lnTo>
                  <a:lnTo>
                    <a:pt x="393827" y="387985"/>
                  </a:lnTo>
                  <a:lnTo>
                    <a:pt x="545973" y="1270"/>
                  </a:lnTo>
                  <a:close/>
                </a:path>
                <a:path w="3412490" h="394969">
                  <a:moveTo>
                    <a:pt x="3297428" y="0"/>
                  </a:moveTo>
                  <a:lnTo>
                    <a:pt x="3328289" y="1527"/>
                  </a:lnTo>
                  <a:lnTo>
                    <a:pt x="3354768" y="6127"/>
                  </a:lnTo>
                  <a:lnTo>
                    <a:pt x="3376866" y="13823"/>
                  </a:lnTo>
                  <a:lnTo>
                    <a:pt x="3394583" y="24637"/>
                  </a:lnTo>
                  <a:lnTo>
                    <a:pt x="3374009" y="83058"/>
                  </a:lnTo>
                  <a:lnTo>
                    <a:pt x="3355937" y="71889"/>
                  </a:lnTo>
                  <a:lnTo>
                    <a:pt x="3337353" y="63912"/>
                  </a:lnTo>
                  <a:lnTo>
                    <a:pt x="3318269" y="59126"/>
                  </a:lnTo>
                  <a:lnTo>
                    <a:pt x="3298698" y="57531"/>
                  </a:lnTo>
                  <a:lnTo>
                    <a:pt x="3287647" y="58294"/>
                  </a:lnTo>
                  <a:lnTo>
                    <a:pt x="3252724" y="84105"/>
                  </a:lnTo>
                  <a:lnTo>
                    <a:pt x="3249549" y="101981"/>
                  </a:lnTo>
                  <a:lnTo>
                    <a:pt x="3254077" y="118604"/>
                  </a:lnTo>
                  <a:lnTo>
                    <a:pt x="3267678" y="135524"/>
                  </a:lnTo>
                  <a:lnTo>
                    <a:pt x="3290375" y="152755"/>
                  </a:lnTo>
                  <a:lnTo>
                    <a:pt x="3322193" y="170307"/>
                  </a:lnTo>
                  <a:lnTo>
                    <a:pt x="3340002" y="179470"/>
                  </a:lnTo>
                  <a:lnTo>
                    <a:pt x="3355133" y="188277"/>
                  </a:lnTo>
                  <a:lnTo>
                    <a:pt x="3385288" y="212961"/>
                  </a:lnTo>
                  <a:lnTo>
                    <a:pt x="3407052" y="252321"/>
                  </a:lnTo>
                  <a:lnTo>
                    <a:pt x="3411982" y="288289"/>
                  </a:lnTo>
                  <a:lnTo>
                    <a:pt x="3409696" y="310413"/>
                  </a:lnTo>
                  <a:lnTo>
                    <a:pt x="3391407" y="348565"/>
                  </a:lnTo>
                  <a:lnTo>
                    <a:pt x="3355568" y="377692"/>
                  </a:lnTo>
                  <a:lnTo>
                    <a:pt x="3306558" y="392602"/>
                  </a:lnTo>
                  <a:lnTo>
                    <a:pt x="3277362" y="394462"/>
                  </a:lnTo>
                  <a:lnTo>
                    <a:pt x="3251334" y="392745"/>
                  </a:lnTo>
                  <a:lnTo>
                    <a:pt x="3226593" y="387588"/>
                  </a:lnTo>
                  <a:lnTo>
                    <a:pt x="3203138" y="378977"/>
                  </a:lnTo>
                  <a:lnTo>
                    <a:pt x="3180969" y="366902"/>
                  </a:lnTo>
                  <a:lnTo>
                    <a:pt x="3205988" y="306197"/>
                  </a:lnTo>
                  <a:lnTo>
                    <a:pt x="3225990" y="318531"/>
                  </a:lnTo>
                  <a:lnTo>
                    <a:pt x="3245802" y="327342"/>
                  </a:lnTo>
                  <a:lnTo>
                    <a:pt x="3265424" y="332628"/>
                  </a:lnTo>
                  <a:lnTo>
                    <a:pt x="3284854" y="334390"/>
                  </a:lnTo>
                  <a:lnTo>
                    <a:pt x="3311005" y="331775"/>
                  </a:lnTo>
                  <a:lnTo>
                    <a:pt x="3329654" y="323945"/>
                  </a:lnTo>
                  <a:lnTo>
                    <a:pt x="3340826" y="310923"/>
                  </a:lnTo>
                  <a:lnTo>
                    <a:pt x="3344545" y="292735"/>
                  </a:lnTo>
                  <a:lnTo>
                    <a:pt x="3343663" y="283043"/>
                  </a:lnTo>
                  <a:lnTo>
                    <a:pt x="3321595" y="246276"/>
                  </a:lnTo>
                  <a:lnTo>
                    <a:pt x="3272536" y="215773"/>
                  </a:lnTo>
                  <a:lnTo>
                    <a:pt x="3252414" y="205224"/>
                  </a:lnTo>
                  <a:lnTo>
                    <a:pt x="3235864" y="195675"/>
                  </a:lnTo>
                  <a:lnTo>
                    <a:pt x="3199971" y="164020"/>
                  </a:lnTo>
                  <a:lnTo>
                    <a:pt x="3183810" y="125206"/>
                  </a:lnTo>
                  <a:lnTo>
                    <a:pt x="3181731" y="102615"/>
                  </a:lnTo>
                  <a:lnTo>
                    <a:pt x="3183757" y="81375"/>
                  </a:lnTo>
                  <a:lnTo>
                    <a:pt x="3200001" y="44608"/>
                  </a:lnTo>
                  <a:lnTo>
                    <a:pt x="3231580" y="16341"/>
                  </a:lnTo>
                  <a:lnTo>
                    <a:pt x="3273161" y="1811"/>
                  </a:lnTo>
                  <a:lnTo>
                    <a:pt x="3297428" y="0"/>
                  </a:lnTo>
                  <a:close/>
                </a:path>
                <a:path w="3412490" h="394969">
                  <a:moveTo>
                    <a:pt x="3029585" y="0"/>
                  </a:moveTo>
                  <a:lnTo>
                    <a:pt x="3060783" y="1668"/>
                  </a:lnTo>
                  <a:lnTo>
                    <a:pt x="3088671" y="6683"/>
                  </a:lnTo>
                  <a:lnTo>
                    <a:pt x="3113274" y="15055"/>
                  </a:lnTo>
                  <a:lnTo>
                    <a:pt x="3134614" y="26797"/>
                  </a:lnTo>
                  <a:lnTo>
                    <a:pt x="3106674" y="82803"/>
                  </a:lnTo>
                  <a:lnTo>
                    <a:pt x="3093622" y="72876"/>
                  </a:lnTo>
                  <a:lnTo>
                    <a:pt x="3077130" y="65770"/>
                  </a:lnTo>
                  <a:lnTo>
                    <a:pt x="3057185" y="61497"/>
                  </a:lnTo>
                  <a:lnTo>
                    <a:pt x="3033776" y="60071"/>
                  </a:lnTo>
                  <a:lnTo>
                    <a:pt x="3011035" y="62571"/>
                  </a:lnTo>
                  <a:lnTo>
                    <a:pt x="2971982" y="82573"/>
                  </a:lnTo>
                  <a:lnTo>
                    <a:pt x="2942336" y="121392"/>
                  </a:lnTo>
                  <a:lnTo>
                    <a:pt x="2927096" y="171977"/>
                  </a:lnTo>
                  <a:lnTo>
                    <a:pt x="2925191" y="201295"/>
                  </a:lnTo>
                  <a:lnTo>
                    <a:pt x="2926953" y="230298"/>
                  </a:lnTo>
                  <a:lnTo>
                    <a:pt x="2941050" y="278876"/>
                  </a:lnTo>
                  <a:lnTo>
                    <a:pt x="2968744" y="314138"/>
                  </a:lnTo>
                  <a:lnTo>
                    <a:pt x="3006463" y="332132"/>
                  </a:lnTo>
                  <a:lnTo>
                    <a:pt x="3028823" y="334390"/>
                  </a:lnTo>
                  <a:lnTo>
                    <a:pt x="3054324" y="331983"/>
                  </a:lnTo>
                  <a:lnTo>
                    <a:pt x="3076908" y="324754"/>
                  </a:lnTo>
                  <a:lnTo>
                    <a:pt x="3096563" y="312691"/>
                  </a:lnTo>
                  <a:lnTo>
                    <a:pt x="3113278" y="295783"/>
                  </a:lnTo>
                  <a:lnTo>
                    <a:pt x="3144774" y="350520"/>
                  </a:lnTo>
                  <a:lnTo>
                    <a:pt x="3121624" y="369762"/>
                  </a:lnTo>
                  <a:lnTo>
                    <a:pt x="3093688" y="383492"/>
                  </a:lnTo>
                  <a:lnTo>
                    <a:pt x="3060942" y="391721"/>
                  </a:lnTo>
                  <a:lnTo>
                    <a:pt x="3023362" y="394462"/>
                  </a:lnTo>
                  <a:lnTo>
                    <a:pt x="2985595" y="391175"/>
                  </a:lnTo>
                  <a:lnTo>
                    <a:pt x="2923492" y="364886"/>
                  </a:lnTo>
                  <a:lnTo>
                    <a:pt x="2879746" y="313191"/>
                  </a:lnTo>
                  <a:lnTo>
                    <a:pt x="2857597" y="241425"/>
                  </a:lnTo>
                  <a:lnTo>
                    <a:pt x="2854833" y="198374"/>
                  </a:lnTo>
                  <a:lnTo>
                    <a:pt x="2857904" y="157801"/>
                  </a:lnTo>
                  <a:lnTo>
                    <a:pt x="2867120" y="120681"/>
                  </a:lnTo>
                  <a:lnTo>
                    <a:pt x="2903982" y="56896"/>
                  </a:lnTo>
                  <a:lnTo>
                    <a:pt x="2959877" y="14208"/>
                  </a:lnTo>
                  <a:lnTo>
                    <a:pt x="2993010" y="3550"/>
                  </a:lnTo>
                  <a:lnTo>
                    <a:pt x="3029585" y="0"/>
                  </a:lnTo>
                  <a:close/>
                </a:path>
              </a:pathLst>
            </a:custGeom>
            <a:ln w="3175">
              <a:solidFill>
                <a:srgbClr val="58134A"/>
              </a:solidFill>
            </a:ln>
          </p:spPr>
          <p:txBody>
            <a:bodyPr wrap="square" lIns="0" tIns="0" rIns="0" bIns="0" rtlCol="0"/>
            <a:lstStyle/>
            <a:p>
              <a:endParaRPr/>
            </a:p>
          </p:txBody>
        </p:sp>
      </p:grpSp>
      <p:sp>
        <p:nvSpPr>
          <p:cNvPr id="11" name="object 11"/>
          <p:cNvSpPr txBox="1">
            <a:spLocks noGrp="1"/>
          </p:cNvSpPr>
          <p:nvPr>
            <p:ph type="title"/>
          </p:nvPr>
        </p:nvSpPr>
        <p:spPr>
          <a:xfrm>
            <a:off x="3387978" y="1641093"/>
            <a:ext cx="4912995" cy="3089275"/>
          </a:xfrm>
          <a:prstGeom prst="rect">
            <a:avLst/>
          </a:prstGeom>
        </p:spPr>
        <p:txBody>
          <a:bodyPr vert="horz" wrap="square" lIns="0" tIns="12065" rIns="0" bIns="0" rtlCol="0">
            <a:spAutoFit/>
          </a:bodyPr>
          <a:lstStyle/>
          <a:p>
            <a:pPr marL="12700" marR="5080">
              <a:lnSpc>
                <a:spcPct val="100000"/>
              </a:lnSpc>
              <a:spcBef>
                <a:spcPts val="95"/>
              </a:spcBef>
            </a:pPr>
            <a:r>
              <a:rPr i="1" spc="-5" dirty="0"/>
              <a:t>If two figures </a:t>
            </a:r>
            <a:r>
              <a:rPr i="1" dirty="0"/>
              <a:t>have </a:t>
            </a:r>
            <a:r>
              <a:rPr i="1" spc="-5" dirty="0"/>
              <a:t>the same </a:t>
            </a:r>
            <a:r>
              <a:rPr i="1" dirty="0"/>
              <a:t>shape </a:t>
            </a:r>
            <a:r>
              <a:rPr i="1" spc="-5" dirty="0"/>
              <a:t>and  </a:t>
            </a:r>
            <a:r>
              <a:rPr dirty="0"/>
              <a:t>the </a:t>
            </a:r>
            <a:r>
              <a:rPr spc="-5" dirty="0"/>
              <a:t>same </a:t>
            </a:r>
            <a:r>
              <a:rPr dirty="0"/>
              <a:t>size, then they </a:t>
            </a:r>
            <a:r>
              <a:rPr spc="-5" dirty="0"/>
              <a:t>are said to be  </a:t>
            </a:r>
            <a:r>
              <a:rPr b="1" dirty="0">
                <a:latin typeface="Monotype Corsiva"/>
                <a:cs typeface="Monotype Corsiva"/>
              </a:rPr>
              <a:t>congruent</a:t>
            </a:r>
            <a:r>
              <a:rPr b="1" spc="-50" dirty="0">
                <a:latin typeface="Monotype Corsiva"/>
                <a:cs typeface="Monotype Corsiva"/>
              </a:rPr>
              <a:t> </a:t>
            </a:r>
            <a:r>
              <a:rPr b="1" spc="5" dirty="0">
                <a:latin typeface="Monotype Corsiva"/>
                <a:cs typeface="Monotype Corsiva"/>
              </a:rPr>
              <a:t>figures</a:t>
            </a:r>
            <a:r>
              <a:rPr i="1" spc="5" dirty="0"/>
              <a:t>.</a:t>
            </a:r>
          </a:p>
          <a:p>
            <a:pPr marL="12700" marR="111760">
              <a:lnSpc>
                <a:spcPct val="100000"/>
              </a:lnSpc>
              <a:spcBef>
                <a:spcPts val="605"/>
              </a:spcBef>
            </a:pPr>
            <a:r>
              <a:rPr i="1" spc="-5" dirty="0"/>
              <a:t>For example, rectangle </a:t>
            </a:r>
            <a:r>
              <a:rPr i="1" spc="-10" dirty="0"/>
              <a:t>ABCD </a:t>
            </a:r>
            <a:r>
              <a:rPr i="1" spc="-5" dirty="0"/>
              <a:t>and  </a:t>
            </a:r>
            <a:r>
              <a:rPr spc="-5" dirty="0"/>
              <a:t>rectangle PQRS are congruent  rectangles as they </a:t>
            </a:r>
            <a:r>
              <a:rPr dirty="0"/>
              <a:t>have </a:t>
            </a:r>
            <a:r>
              <a:rPr spc="-5" dirty="0"/>
              <a:t>the same </a:t>
            </a:r>
            <a:r>
              <a:rPr dirty="0"/>
              <a:t>shape  </a:t>
            </a:r>
            <a:r>
              <a:rPr spc="-5" dirty="0"/>
              <a:t>and </a:t>
            </a:r>
            <a:r>
              <a:rPr dirty="0"/>
              <a:t>the </a:t>
            </a:r>
            <a:r>
              <a:rPr spc="-5" dirty="0"/>
              <a:t>same</a:t>
            </a:r>
            <a:r>
              <a:rPr spc="-15" dirty="0"/>
              <a:t> </a:t>
            </a:r>
            <a:r>
              <a:rPr spc="-5" dirty="0"/>
              <a:t>size.</a:t>
            </a:r>
          </a:p>
        </p:txBody>
      </p:sp>
      <p:sp>
        <p:nvSpPr>
          <p:cNvPr id="12" name="object 12"/>
          <p:cNvSpPr txBox="1"/>
          <p:nvPr/>
        </p:nvSpPr>
        <p:spPr>
          <a:xfrm>
            <a:off x="3387978" y="4781169"/>
            <a:ext cx="4806950" cy="1732280"/>
          </a:xfrm>
          <a:prstGeom prst="rect">
            <a:avLst/>
          </a:prstGeom>
        </p:spPr>
        <p:txBody>
          <a:bodyPr vert="horz" wrap="square" lIns="0" tIns="12065" rIns="0" bIns="0" rtlCol="0">
            <a:spAutoFit/>
          </a:bodyPr>
          <a:lstStyle/>
          <a:p>
            <a:pPr marL="12700" marR="5080">
              <a:lnSpc>
                <a:spcPct val="100000"/>
              </a:lnSpc>
              <a:spcBef>
                <a:spcPts val="95"/>
              </a:spcBef>
            </a:pPr>
            <a:r>
              <a:rPr sz="2800" i="1" spc="-5" dirty="0">
                <a:solidFill>
                  <a:srgbClr val="FFFFFF"/>
                </a:solidFill>
                <a:latin typeface="Monotype Corsiva"/>
                <a:cs typeface="Monotype Corsiva"/>
              </a:rPr>
              <a:t>Side </a:t>
            </a:r>
            <a:r>
              <a:rPr sz="2800" i="1" spc="-10" dirty="0">
                <a:solidFill>
                  <a:srgbClr val="FFFFFF"/>
                </a:solidFill>
                <a:latin typeface="Monotype Corsiva"/>
                <a:cs typeface="Monotype Corsiva"/>
              </a:rPr>
              <a:t>AB </a:t>
            </a:r>
            <a:r>
              <a:rPr sz="2800" i="1" spc="-5" dirty="0">
                <a:solidFill>
                  <a:srgbClr val="FFFFFF"/>
                </a:solidFill>
                <a:latin typeface="Monotype Corsiva"/>
                <a:cs typeface="Monotype Corsiva"/>
              </a:rPr>
              <a:t>and side PQ are in the same  relative </a:t>
            </a:r>
            <a:r>
              <a:rPr sz="2800" i="1" dirty="0">
                <a:solidFill>
                  <a:srgbClr val="FFFFFF"/>
                </a:solidFill>
                <a:latin typeface="Monotype Corsiva"/>
                <a:cs typeface="Monotype Corsiva"/>
              </a:rPr>
              <a:t>position </a:t>
            </a:r>
            <a:r>
              <a:rPr sz="2800" i="1" spc="-5" dirty="0">
                <a:solidFill>
                  <a:srgbClr val="FFFFFF"/>
                </a:solidFill>
                <a:latin typeface="Monotype Corsiva"/>
                <a:cs typeface="Monotype Corsiva"/>
              </a:rPr>
              <a:t>in each of </a:t>
            </a:r>
            <a:r>
              <a:rPr sz="2800" i="1" dirty="0">
                <a:solidFill>
                  <a:srgbClr val="FFFFFF"/>
                </a:solidFill>
                <a:latin typeface="Monotype Corsiva"/>
                <a:cs typeface="Monotype Corsiva"/>
              </a:rPr>
              <a:t>the </a:t>
            </a:r>
            <a:r>
              <a:rPr sz="2800" i="1" spc="-5" dirty="0">
                <a:solidFill>
                  <a:srgbClr val="FFFFFF"/>
                </a:solidFill>
                <a:latin typeface="Monotype Corsiva"/>
                <a:cs typeface="Monotype Corsiva"/>
              </a:rPr>
              <a:t>figures.  We say that </a:t>
            </a:r>
            <a:r>
              <a:rPr sz="2800" i="1" dirty="0">
                <a:solidFill>
                  <a:srgbClr val="FFFFFF"/>
                </a:solidFill>
                <a:latin typeface="Monotype Corsiva"/>
                <a:cs typeface="Monotype Corsiva"/>
              </a:rPr>
              <a:t>the </a:t>
            </a:r>
            <a:r>
              <a:rPr sz="2800" i="1" spc="-5" dirty="0">
                <a:solidFill>
                  <a:srgbClr val="FFFFFF"/>
                </a:solidFill>
                <a:latin typeface="Monotype Corsiva"/>
                <a:cs typeface="Monotype Corsiva"/>
              </a:rPr>
              <a:t>side </a:t>
            </a:r>
            <a:r>
              <a:rPr sz="2800" i="1" spc="-10" dirty="0">
                <a:solidFill>
                  <a:srgbClr val="FFFFFF"/>
                </a:solidFill>
                <a:latin typeface="Monotype Corsiva"/>
                <a:cs typeface="Monotype Corsiva"/>
              </a:rPr>
              <a:t>AB </a:t>
            </a:r>
            <a:r>
              <a:rPr sz="2800" i="1" spc="-5" dirty="0">
                <a:solidFill>
                  <a:srgbClr val="FFFFFF"/>
                </a:solidFill>
                <a:latin typeface="Monotype Corsiva"/>
                <a:cs typeface="Monotype Corsiva"/>
              </a:rPr>
              <a:t>and side PQ  are </a:t>
            </a:r>
            <a:r>
              <a:rPr sz="2800" b="1" i="1" dirty="0">
                <a:solidFill>
                  <a:srgbClr val="FFFFFF"/>
                </a:solidFill>
                <a:latin typeface="Monotype Corsiva"/>
                <a:cs typeface="Monotype Corsiva"/>
              </a:rPr>
              <a:t>corresponding</a:t>
            </a:r>
            <a:r>
              <a:rPr sz="2800" b="1" i="1" spc="-40" dirty="0">
                <a:solidFill>
                  <a:srgbClr val="FFFFFF"/>
                </a:solidFill>
                <a:latin typeface="Monotype Corsiva"/>
                <a:cs typeface="Monotype Corsiva"/>
              </a:rPr>
              <a:t> </a:t>
            </a:r>
            <a:r>
              <a:rPr sz="2800" b="1" i="1" dirty="0">
                <a:solidFill>
                  <a:srgbClr val="FFFFFF"/>
                </a:solidFill>
                <a:latin typeface="Monotype Corsiva"/>
                <a:cs typeface="Monotype Corsiva"/>
              </a:rPr>
              <a:t>sides.</a:t>
            </a:r>
            <a:endParaRPr sz="2800">
              <a:latin typeface="Monotype Corsiva"/>
              <a:cs typeface="Monotype Corsiva"/>
            </a:endParaRPr>
          </a:p>
        </p:txBody>
      </p:sp>
      <p:grpSp>
        <p:nvGrpSpPr>
          <p:cNvPr id="13" name="object 13"/>
          <p:cNvGrpSpPr/>
          <p:nvPr/>
        </p:nvGrpSpPr>
        <p:grpSpPr>
          <a:xfrm>
            <a:off x="375541" y="312613"/>
            <a:ext cx="1840230" cy="5153025"/>
            <a:chOff x="375541" y="312613"/>
            <a:chExt cx="1840230" cy="5153025"/>
          </a:xfrm>
        </p:grpSpPr>
        <p:sp>
          <p:nvSpPr>
            <p:cNvPr id="14" name="object 14"/>
            <p:cNvSpPr/>
            <p:nvPr/>
          </p:nvSpPr>
          <p:spPr>
            <a:xfrm>
              <a:off x="395541" y="332613"/>
              <a:ext cx="1800225" cy="1872614"/>
            </a:xfrm>
            <a:custGeom>
              <a:avLst/>
              <a:gdLst/>
              <a:ahLst/>
              <a:cxnLst/>
              <a:rect l="l" t="t" r="r" b="b"/>
              <a:pathLst>
                <a:path w="1800225" h="1872614">
                  <a:moveTo>
                    <a:pt x="1800161" y="0"/>
                  </a:moveTo>
                  <a:lnTo>
                    <a:pt x="450049" y="0"/>
                  </a:lnTo>
                  <a:lnTo>
                    <a:pt x="0" y="1872233"/>
                  </a:lnTo>
                  <a:lnTo>
                    <a:pt x="1350200" y="1872233"/>
                  </a:lnTo>
                  <a:lnTo>
                    <a:pt x="1800161" y="0"/>
                  </a:lnTo>
                  <a:close/>
                </a:path>
              </a:pathLst>
            </a:custGeom>
            <a:solidFill>
              <a:srgbClr val="B83C68"/>
            </a:solidFill>
          </p:spPr>
          <p:txBody>
            <a:bodyPr wrap="square" lIns="0" tIns="0" rIns="0" bIns="0" rtlCol="0"/>
            <a:lstStyle/>
            <a:p>
              <a:endParaRPr/>
            </a:p>
          </p:txBody>
        </p:sp>
        <p:sp>
          <p:nvSpPr>
            <p:cNvPr id="15" name="object 15"/>
            <p:cNvSpPr/>
            <p:nvPr/>
          </p:nvSpPr>
          <p:spPr>
            <a:xfrm>
              <a:off x="395541" y="332613"/>
              <a:ext cx="1800225" cy="1872614"/>
            </a:xfrm>
            <a:custGeom>
              <a:avLst/>
              <a:gdLst/>
              <a:ahLst/>
              <a:cxnLst/>
              <a:rect l="l" t="t" r="r" b="b"/>
              <a:pathLst>
                <a:path w="1800225" h="1872614">
                  <a:moveTo>
                    <a:pt x="0" y="1872233"/>
                  </a:moveTo>
                  <a:lnTo>
                    <a:pt x="450049" y="0"/>
                  </a:lnTo>
                  <a:lnTo>
                    <a:pt x="1800161" y="0"/>
                  </a:lnTo>
                  <a:lnTo>
                    <a:pt x="1350200" y="1872233"/>
                  </a:lnTo>
                  <a:lnTo>
                    <a:pt x="0" y="1872233"/>
                  </a:lnTo>
                  <a:close/>
                </a:path>
              </a:pathLst>
            </a:custGeom>
            <a:ln w="39999">
              <a:solidFill>
                <a:srgbClr val="852A49"/>
              </a:solidFill>
            </a:ln>
          </p:spPr>
          <p:txBody>
            <a:bodyPr wrap="square" lIns="0" tIns="0" rIns="0" bIns="0" rtlCol="0"/>
            <a:lstStyle/>
            <a:p>
              <a:endParaRPr/>
            </a:p>
          </p:txBody>
        </p:sp>
        <p:sp>
          <p:nvSpPr>
            <p:cNvPr id="16" name="object 16"/>
            <p:cNvSpPr/>
            <p:nvPr/>
          </p:nvSpPr>
          <p:spPr>
            <a:xfrm>
              <a:off x="395541" y="3573017"/>
              <a:ext cx="1800225" cy="1872614"/>
            </a:xfrm>
            <a:custGeom>
              <a:avLst/>
              <a:gdLst/>
              <a:ahLst/>
              <a:cxnLst/>
              <a:rect l="l" t="t" r="r" b="b"/>
              <a:pathLst>
                <a:path w="1800225" h="1872614">
                  <a:moveTo>
                    <a:pt x="1800161" y="0"/>
                  </a:moveTo>
                  <a:lnTo>
                    <a:pt x="450049" y="0"/>
                  </a:lnTo>
                  <a:lnTo>
                    <a:pt x="0" y="1872234"/>
                  </a:lnTo>
                  <a:lnTo>
                    <a:pt x="1350200" y="1872234"/>
                  </a:lnTo>
                  <a:lnTo>
                    <a:pt x="1800161" y="0"/>
                  </a:lnTo>
                  <a:close/>
                </a:path>
              </a:pathLst>
            </a:custGeom>
            <a:solidFill>
              <a:srgbClr val="B83C68"/>
            </a:solidFill>
          </p:spPr>
          <p:txBody>
            <a:bodyPr wrap="square" lIns="0" tIns="0" rIns="0" bIns="0" rtlCol="0"/>
            <a:lstStyle/>
            <a:p>
              <a:endParaRPr/>
            </a:p>
          </p:txBody>
        </p:sp>
        <p:sp>
          <p:nvSpPr>
            <p:cNvPr id="17" name="object 17"/>
            <p:cNvSpPr/>
            <p:nvPr/>
          </p:nvSpPr>
          <p:spPr>
            <a:xfrm>
              <a:off x="395541" y="3573017"/>
              <a:ext cx="1800225" cy="1872614"/>
            </a:xfrm>
            <a:custGeom>
              <a:avLst/>
              <a:gdLst/>
              <a:ahLst/>
              <a:cxnLst/>
              <a:rect l="l" t="t" r="r" b="b"/>
              <a:pathLst>
                <a:path w="1800225" h="1872614">
                  <a:moveTo>
                    <a:pt x="0" y="1872234"/>
                  </a:moveTo>
                  <a:lnTo>
                    <a:pt x="450049" y="0"/>
                  </a:lnTo>
                  <a:lnTo>
                    <a:pt x="1800161" y="0"/>
                  </a:lnTo>
                  <a:lnTo>
                    <a:pt x="1350200" y="1872234"/>
                  </a:lnTo>
                  <a:lnTo>
                    <a:pt x="0" y="1872234"/>
                  </a:lnTo>
                  <a:close/>
                </a:path>
              </a:pathLst>
            </a:custGeom>
            <a:ln w="39999">
              <a:solidFill>
                <a:srgbClr val="852A49"/>
              </a:solidFill>
            </a:ln>
          </p:spPr>
          <p:txBody>
            <a:bodyPr wrap="square" lIns="0" tIns="0" rIns="0" bIns="0" rtlCol="0"/>
            <a:lstStyle/>
            <a:p>
              <a:endParaRPr/>
            </a:p>
          </p:txBody>
        </p:sp>
      </p:grpSp>
      <p:sp>
        <p:nvSpPr>
          <p:cNvPr id="18" name="object 18"/>
          <p:cNvSpPr txBox="1"/>
          <p:nvPr/>
        </p:nvSpPr>
        <p:spPr>
          <a:xfrm>
            <a:off x="618540" y="148285"/>
            <a:ext cx="16637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D</a:t>
            </a:r>
            <a:endParaRPr sz="1800">
              <a:latin typeface="Trebuchet MS"/>
              <a:cs typeface="Trebuchet MS"/>
            </a:endParaRPr>
          </a:p>
        </p:txBody>
      </p:sp>
      <p:sp>
        <p:nvSpPr>
          <p:cNvPr id="19" name="object 19"/>
          <p:cNvSpPr txBox="1"/>
          <p:nvPr/>
        </p:nvSpPr>
        <p:spPr>
          <a:xfrm>
            <a:off x="2238882" y="332943"/>
            <a:ext cx="16256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C</a:t>
            </a:r>
            <a:endParaRPr sz="1800">
              <a:latin typeface="Trebuchet MS"/>
              <a:cs typeface="Trebuchet MS"/>
            </a:endParaRPr>
          </a:p>
        </p:txBody>
      </p:sp>
      <p:sp>
        <p:nvSpPr>
          <p:cNvPr id="20" name="object 20"/>
          <p:cNvSpPr txBox="1"/>
          <p:nvPr/>
        </p:nvSpPr>
        <p:spPr>
          <a:xfrm>
            <a:off x="1860550" y="2232152"/>
            <a:ext cx="1549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B</a:t>
            </a:r>
            <a:endParaRPr sz="1800">
              <a:latin typeface="Trebuchet MS"/>
              <a:cs typeface="Trebuchet MS"/>
            </a:endParaRPr>
          </a:p>
        </p:txBody>
      </p:sp>
      <p:sp>
        <p:nvSpPr>
          <p:cNvPr id="21" name="object 21"/>
          <p:cNvSpPr txBox="1"/>
          <p:nvPr/>
        </p:nvSpPr>
        <p:spPr>
          <a:xfrm>
            <a:off x="307949" y="2232152"/>
            <a:ext cx="1606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A</a:t>
            </a:r>
            <a:endParaRPr sz="1800">
              <a:latin typeface="Trebuchet MS"/>
              <a:cs typeface="Trebuchet MS"/>
            </a:endParaRPr>
          </a:p>
        </p:txBody>
      </p:sp>
      <p:sp>
        <p:nvSpPr>
          <p:cNvPr id="22" name="object 22"/>
          <p:cNvSpPr txBox="1"/>
          <p:nvPr/>
        </p:nvSpPr>
        <p:spPr>
          <a:xfrm>
            <a:off x="2274823" y="3592195"/>
            <a:ext cx="1587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R</a:t>
            </a:r>
            <a:endParaRPr sz="1800">
              <a:latin typeface="Trebuchet MS"/>
              <a:cs typeface="Trebuchet MS"/>
            </a:endParaRPr>
          </a:p>
        </p:txBody>
      </p:sp>
      <p:sp>
        <p:nvSpPr>
          <p:cNvPr id="23" name="object 23"/>
          <p:cNvSpPr txBox="1"/>
          <p:nvPr/>
        </p:nvSpPr>
        <p:spPr>
          <a:xfrm>
            <a:off x="1860550" y="5473090"/>
            <a:ext cx="18034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Q</a:t>
            </a:r>
            <a:endParaRPr sz="1800">
              <a:latin typeface="Trebuchet MS"/>
              <a:cs typeface="Trebuchet MS"/>
            </a:endParaRPr>
          </a:p>
        </p:txBody>
      </p:sp>
      <p:sp>
        <p:nvSpPr>
          <p:cNvPr id="24" name="object 24"/>
          <p:cNvSpPr txBox="1"/>
          <p:nvPr/>
        </p:nvSpPr>
        <p:spPr>
          <a:xfrm>
            <a:off x="235711" y="5496864"/>
            <a:ext cx="15303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P</a:t>
            </a:r>
            <a:endParaRPr sz="1800">
              <a:latin typeface="Trebuchet MS"/>
              <a:cs typeface="Trebuchet MS"/>
            </a:endParaRPr>
          </a:p>
        </p:txBody>
      </p:sp>
      <p:sp>
        <p:nvSpPr>
          <p:cNvPr id="25" name="object 25"/>
          <p:cNvSpPr txBox="1"/>
          <p:nvPr/>
        </p:nvSpPr>
        <p:spPr>
          <a:xfrm>
            <a:off x="601776" y="3487928"/>
            <a:ext cx="1358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S</a:t>
            </a:r>
            <a:endParaRPr sz="180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70700"/>
            <a:chOff x="0" y="0"/>
            <a:chExt cx="9144000" cy="68707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65476" y="0"/>
              <a:ext cx="64785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667000" y="0"/>
              <a:ext cx="0" cy="6858000"/>
            </a:xfrm>
            <a:custGeom>
              <a:avLst/>
              <a:gdLst/>
              <a:ahLst/>
              <a:cxnLst/>
              <a:rect l="l" t="t" r="r" b="b"/>
              <a:pathLst>
                <a:path h="6858000">
                  <a:moveTo>
                    <a:pt x="0" y="6857999"/>
                  </a:moveTo>
                  <a:lnTo>
                    <a:pt x="0" y="0"/>
                  </a:lnTo>
                </a:path>
              </a:pathLst>
            </a:custGeom>
            <a:ln w="12700">
              <a:solidFill>
                <a:srgbClr val="F8F8F8"/>
              </a:solidFill>
            </a:ln>
          </p:spPr>
          <p:txBody>
            <a:bodyPr wrap="square" lIns="0" tIns="0" rIns="0" bIns="0" rtlCol="0"/>
            <a:lstStyle/>
            <a:p>
              <a:endParaRPr/>
            </a:p>
          </p:txBody>
        </p:sp>
        <p:sp>
          <p:nvSpPr>
            <p:cNvPr id="6" name="object 6"/>
            <p:cNvSpPr/>
            <p:nvPr/>
          </p:nvSpPr>
          <p:spPr>
            <a:xfrm>
              <a:off x="3342385" y="450976"/>
              <a:ext cx="3994912" cy="39484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845811" y="514223"/>
              <a:ext cx="112267" cy="11087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342385" y="450976"/>
              <a:ext cx="3995420" cy="394970"/>
            </a:xfrm>
            <a:custGeom>
              <a:avLst/>
              <a:gdLst/>
              <a:ahLst/>
              <a:cxnLst/>
              <a:rect l="l" t="t" r="r" b="b"/>
              <a:pathLst>
                <a:path w="3995420" h="394969">
                  <a:moveTo>
                    <a:pt x="490219" y="60198"/>
                  </a:moveTo>
                  <a:lnTo>
                    <a:pt x="450199" y="69310"/>
                  </a:lnTo>
                  <a:lnTo>
                    <a:pt x="420750" y="96520"/>
                  </a:lnTo>
                  <a:lnTo>
                    <a:pt x="402526" y="139176"/>
                  </a:lnTo>
                  <a:lnTo>
                    <a:pt x="396493" y="194310"/>
                  </a:lnTo>
                  <a:lnTo>
                    <a:pt x="397900" y="225934"/>
                  </a:lnTo>
                  <a:lnTo>
                    <a:pt x="409192" y="277802"/>
                  </a:lnTo>
                  <a:lnTo>
                    <a:pt x="431720" y="314090"/>
                  </a:lnTo>
                  <a:lnTo>
                    <a:pt x="485013" y="334772"/>
                  </a:lnTo>
                  <a:lnTo>
                    <a:pt x="508922" y="332513"/>
                  </a:lnTo>
                  <a:lnTo>
                    <a:pt x="547645" y="314519"/>
                  </a:lnTo>
                  <a:lnTo>
                    <a:pt x="574151" y="278802"/>
                  </a:lnTo>
                  <a:lnTo>
                    <a:pt x="587486" y="226554"/>
                  </a:lnTo>
                  <a:lnTo>
                    <a:pt x="589152" y="194310"/>
                  </a:lnTo>
                  <a:lnTo>
                    <a:pt x="582981" y="135636"/>
                  </a:lnTo>
                  <a:lnTo>
                    <a:pt x="564451" y="93725"/>
                  </a:lnTo>
                  <a:lnTo>
                    <a:pt x="533538" y="68579"/>
                  </a:lnTo>
                  <a:lnTo>
                    <a:pt x="490219" y="60198"/>
                  </a:lnTo>
                  <a:close/>
                </a:path>
                <a:path w="3995420" h="394969">
                  <a:moveTo>
                    <a:pt x="3717036" y="6858"/>
                  </a:moveTo>
                  <a:lnTo>
                    <a:pt x="3749547" y="6858"/>
                  </a:lnTo>
                  <a:lnTo>
                    <a:pt x="3929761" y="237109"/>
                  </a:lnTo>
                  <a:lnTo>
                    <a:pt x="3929761" y="6858"/>
                  </a:lnTo>
                  <a:lnTo>
                    <a:pt x="3994912" y="6858"/>
                  </a:lnTo>
                  <a:lnTo>
                    <a:pt x="3994912" y="393573"/>
                  </a:lnTo>
                  <a:lnTo>
                    <a:pt x="3967353" y="393573"/>
                  </a:lnTo>
                  <a:lnTo>
                    <a:pt x="3782060" y="152146"/>
                  </a:lnTo>
                  <a:lnTo>
                    <a:pt x="3782060" y="388620"/>
                  </a:lnTo>
                  <a:lnTo>
                    <a:pt x="3717036" y="388620"/>
                  </a:lnTo>
                  <a:lnTo>
                    <a:pt x="3717036" y="6858"/>
                  </a:lnTo>
                  <a:close/>
                </a:path>
                <a:path w="3995420" h="394969">
                  <a:moveTo>
                    <a:pt x="3570478" y="6858"/>
                  </a:moveTo>
                  <a:lnTo>
                    <a:pt x="3638168" y="6858"/>
                  </a:lnTo>
                  <a:lnTo>
                    <a:pt x="3638168" y="388365"/>
                  </a:lnTo>
                  <a:lnTo>
                    <a:pt x="3570478" y="388365"/>
                  </a:lnTo>
                  <a:lnTo>
                    <a:pt x="3570478" y="6858"/>
                  </a:lnTo>
                  <a:close/>
                </a:path>
                <a:path w="3995420" h="394969">
                  <a:moveTo>
                    <a:pt x="3107436" y="6858"/>
                  </a:moveTo>
                  <a:lnTo>
                    <a:pt x="3350894" y="6858"/>
                  </a:lnTo>
                  <a:lnTo>
                    <a:pt x="3350894" y="67056"/>
                  </a:lnTo>
                  <a:lnTo>
                    <a:pt x="3175127" y="67056"/>
                  </a:lnTo>
                  <a:lnTo>
                    <a:pt x="3175127" y="156337"/>
                  </a:lnTo>
                  <a:lnTo>
                    <a:pt x="3301238" y="156337"/>
                  </a:lnTo>
                  <a:lnTo>
                    <a:pt x="3301238" y="213868"/>
                  </a:lnTo>
                  <a:lnTo>
                    <a:pt x="3175127" y="213868"/>
                  </a:lnTo>
                  <a:lnTo>
                    <a:pt x="3175127" y="328168"/>
                  </a:lnTo>
                  <a:lnTo>
                    <a:pt x="3348100" y="328168"/>
                  </a:lnTo>
                  <a:lnTo>
                    <a:pt x="3348100" y="388365"/>
                  </a:lnTo>
                  <a:lnTo>
                    <a:pt x="3107436" y="388365"/>
                  </a:lnTo>
                  <a:lnTo>
                    <a:pt x="3107436" y="6858"/>
                  </a:lnTo>
                  <a:close/>
                </a:path>
                <a:path w="3995420" h="394969">
                  <a:moveTo>
                    <a:pt x="2424684" y="6858"/>
                  </a:moveTo>
                  <a:lnTo>
                    <a:pt x="2457196" y="6858"/>
                  </a:lnTo>
                  <a:lnTo>
                    <a:pt x="2637409" y="237109"/>
                  </a:lnTo>
                  <a:lnTo>
                    <a:pt x="2637409" y="6858"/>
                  </a:lnTo>
                  <a:lnTo>
                    <a:pt x="2702560" y="6858"/>
                  </a:lnTo>
                  <a:lnTo>
                    <a:pt x="2702560" y="393573"/>
                  </a:lnTo>
                  <a:lnTo>
                    <a:pt x="2675001" y="393573"/>
                  </a:lnTo>
                  <a:lnTo>
                    <a:pt x="2489708" y="152146"/>
                  </a:lnTo>
                  <a:lnTo>
                    <a:pt x="2489708" y="388620"/>
                  </a:lnTo>
                  <a:lnTo>
                    <a:pt x="2424684" y="388620"/>
                  </a:lnTo>
                  <a:lnTo>
                    <a:pt x="2424684" y="6858"/>
                  </a:lnTo>
                  <a:close/>
                </a:path>
                <a:path w="3995420" h="394969">
                  <a:moveTo>
                    <a:pt x="2121408" y="6858"/>
                  </a:moveTo>
                  <a:lnTo>
                    <a:pt x="2364866" y="6858"/>
                  </a:lnTo>
                  <a:lnTo>
                    <a:pt x="2364866" y="67056"/>
                  </a:lnTo>
                  <a:lnTo>
                    <a:pt x="2189099" y="67056"/>
                  </a:lnTo>
                  <a:lnTo>
                    <a:pt x="2189099" y="156337"/>
                  </a:lnTo>
                  <a:lnTo>
                    <a:pt x="2315210" y="156337"/>
                  </a:lnTo>
                  <a:lnTo>
                    <a:pt x="2315210" y="213868"/>
                  </a:lnTo>
                  <a:lnTo>
                    <a:pt x="2189099" y="213868"/>
                  </a:lnTo>
                  <a:lnTo>
                    <a:pt x="2189099" y="328168"/>
                  </a:lnTo>
                  <a:lnTo>
                    <a:pt x="2362073" y="328168"/>
                  </a:lnTo>
                  <a:lnTo>
                    <a:pt x="2362073" y="388365"/>
                  </a:lnTo>
                  <a:lnTo>
                    <a:pt x="2121408" y="388365"/>
                  </a:lnTo>
                  <a:lnTo>
                    <a:pt x="2121408" y="6858"/>
                  </a:lnTo>
                  <a:close/>
                </a:path>
                <a:path w="3995420" h="394969">
                  <a:moveTo>
                    <a:pt x="1760219" y="6858"/>
                  </a:moveTo>
                  <a:lnTo>
                    <a:pt x="1827911" y="6858"/>
                  </a:lnTo>
                  <a:lnTo>
                    <a:pt x="1827911" y="265430"/>
                  </a:lnTo>
                  <a:lnTo>
                    <a:pt x="1829079" y="280124"/>
                  </a:lnTo>
                  <a:lnTo>
                    <a:pt x="1846706" y="315468"/>
                  </a:lnTo>
                  <a:lnTo>
                    <a:pt x="1882693" y="333559"/>
                  </a:lnTo>
                  <a:lnTo>
                    <a:pt x="1898268" y="334772"/>
                  </a:lnTo>
                  <a:lnTo>
                    <a:pt x="1915556" y="333583"/>
                  </a:lnTo>
                  <a:lnTo>
                    <a:pt x="1955418" y="315849"/>
                  </a:lnTo>
                  <a:lnTo>
                    <a:pt x="1974582" y="279683"/>
                  </a:lnTo>
                  <a:lnTo>
                    <a:pt x="1975865" y="264160"/>
                  </a:lnTo>
                  <a:lnTo>
                    <a:pt x="1975865" y="6858"/>
                  </a:lnTo>
                  <a:lnTo>
                    <a:pt x="2043556" y="6858"/>
                  </a:lnTo>
                  <a:lnTo>
                    <a:pt x="2043556" y="269367"/>
                  </a:lnTo>
                  <a:lnTo>
                    <a:pt x="2041082" y="297203"/>
                  </a:lnTo>
                  <a:lnTo>
                    <a:pt x="2021322" y="343304"/>
                  </a:lnTo>
                  <a:lnTo>
                    <a:pt x="1982698" y="376144"/>
                  </a:lnTo>
                  <a:lnTo>
                    <a:pt x="1930068" y="392769"/>
                  </a:lnTo>
                  <a:lnTo>
                    <a:pt x="1898777" y="394843"/>
                  </a:lnTo>
                  <a:lnTo>
                    <a:pt x="1867439" y="392816"/>
                  </a:lnTo>
                  <a:lnTo>
                    <a:pt x="1816195" y="376572"/>
                  </a:lnTo>
                  <a:lnTo>
                    <a:pt x="1780472" y="344283"/>
                  </a:lnTo>
                  <a:lnTo>
                    <a:pt x="1762462" y="297662"/>
                  </a:lnTo>
                  <a:lnTo>
                    <a:pt x="1760219" y="269113"/>
                  </a:lnTo>
                  <a:lnTo>
                    <a:pt x="1760219" y="6858"/>
                  </a:lnTo>
                  <a:close/>
                </a:path>
                <a:path w="3995420" h="394969">
                  <a:moveTo>
                    <a:pt x="719327" y="6858"/>
                  </a:moveTo>
                  <a:lnTo>
                    <a:pt x="751839" y="6858"/>
                  </a:lnTo>
                  <a:lnTo>
                    <a:pt x="932052" y="237109"/>
                  </a:lnTo>
                  <a:lnTo>
                    <a:pt x="932052" y="6858"/>
                  </a:lnTo>
                  <a:lnTo>
                    <a:pt x="997203" y="6858"/>
                  </a:lnTo>
                  <a:lnTo>
                    <a:pt x="997203" y="393573"/>
                  </a:lnTo>
                  <a:lnTo>
                    <a:pt x="969644" y="393573"/>
                  </a:lnTo>
                  <a:lnTo>
                    <a:pt x="784351" y="152146"/>
                  </a:lnTo>
                  <a:lnTo>
                    <a:pt x="784351" y="388620"/>
                  </a:lnTo>
                  <a:lnTo>
                    <a:pt x="719327" y="388620"/>
                  </a:lnTo>
                  <a:lnTo>
                    <a:pt x="719327" y="6858"/>
                  </a:lnTo>
                  <a:close/>
                </a:path>
                <a:path w="3995420" h="394969">
                  <a:moveTo>
                    <a:pt x="1539748" y="2921"/>
                  </a:moveTo>
                  <a:lnTo>
                    <a:pt x="1592081" y="7417"/>
                  </a:lnTo>
                  <a:lnTo>
                    <a:pt x="1632795" y="20912"/>
                  </a:lnTo>
                  <a:lnTo>
                    <a:pt x="1679342" y="74918"/>
                  </a:lnTo>
                  <a:lnTo>
                    <a:pt x="1685163" y="115443"/>
                  </a:lnTo>
                  <a:lnTo>
                    <a:pt x="1683902" y="132016"/>
                  </a:lnTo>
                  <a:lnTo>
                    <a:pt x="1665097" y="177164"/>
                  </a:lnTo>
                  <a:lnTo>
                    <a:pt x="1629146" y="209776"/>
                  </a:lnTo>
                  <a:lnTo>
                    <a:pt x="1614551" y="216535"/>
                  </a:lnTo>
                  <a:lnTo>
                    <a:pt x="1727327" y="388365"/>
                  </a:lnTo>
                  <a:lnTo>
                    <a:pt x="1649222" y="388365"/>
                  </a:lnTo>
                  <a:lnTo>
                    <a:pt x="1547367" y="230759"/>
                  </a:lnTo>
                  <a:lnTo>
                    <a:pt x="1538890" y="230570"/>
                  </a:lnTo>
                  <a:lnTo>
                    <a:pt x="1528889" y="230203"/>
                  </a:lnTo>
                  <a:lnTo>
                    <a:pt x="1517364" y="229669"/>
                  </a:lnTo>
                  <a:lnTo>
                    <a:pt x="1504314" y="228981"/>
                  </a:lnTo>
                  <a:lnTo>
                    <a:pt x="1504314" y="388365"/>
                  </a:lnTo>
                  <a:lnTo>
                    <a:pt x="1434084" y="388365"/>
                  </a:lnTo>
                  <a:lnTo>
                    <a:pt x="1434084" y="6858"/>
                  </a:lnTo>
                  <a:lnTo>
                    <a:pt x="1438967" y="6736"/>
                  </a:lnTo>
                  <a:lnTo>
                    <a:pt x="1447911" y="6365"/>
                  </a:lnTo>
                  <a:lnTo>
                    <a:pt x="1460926" y="5732"/>
                  </a:lnTo>
                  <a:lnTo>
                    <a:pt x="1478026" y="4825"/>
                  </a:lnTo>
                  <a:lnTo>
                    <a:pt x="1496242" y="3992"/>
                  </a:lnTo>
                  <a:lnTo>
                    <a:pt x="1512601" y="3397"/>
                  </a:lnTo>
                  <a:lnTo>
                    <a:pt x="1527103" y="3040"/>
                  </a:lnTo>
                  <a:lnTo>
                    <a:pt x="1539748" y="2921"/>
                  </a:lnTo>
                  <a:close/>
                </a:path>
                <a:path w="3995420" h="394969">
                  <a:moveTo>
                    <a:pt x="2937764" y="381"/>
                  </a:moveTo>
                  <a:lnTo>
                    <a:pt x="2968962" y="2049"/>
                  </a:lnTo>
                  <a:lnTo>
                    <a:pt x="2996850" y="7064"/>
                  </a:lnTo>
                  <a:lnTo>
                    <a:pt x="3021453" y="15436"/>
                  </a:lnTo>
                  <a:lnTo>
                    <a:pt x="3042792" y="27177"/>
                  </a:lnTo>
                  <a:lnTo>
                    <a:pt x="3014853" y="83185"/>
                  </a:lnTo>
                  <a:lnTo>
                    <a:pt x="3001801" y="73257"/>
                  </a:lnTo>
                  <a:lnTo>
                    <a:pt x="2985309" y="66151"/>
                  </a:lnTo>
                  <a:lnTo>
                    <a:pt x="2965364" y="61878"/>
                  </a:lnTo>
                  <a:lnTo>
                    <a:pt x="2941954" y="60451"/>
                  </a:lnTo>
                  <a:lnTo>
                    <a:pt x="2919214" y="62952"/>
                  </a:lnTo>
                  <a:lnTo>
                    <a:pt x="2880161" y="82954"/>
                  </a:lnTo>
                  <a:lnTo>
                    <a:pt x="2850515" y="121773"/>
                  </a:lnTo>
                  <a:lnTo>
                    <a:pt x="2835275" y="172358"/>
                  </a:lnTo>
                  <a:lnTo>
                    <a:pt x="2833369" y="201675"/>
                  </a:lnTo>
                  <a:lnTo>
                    <a:pt x="2835132" y="230679"/>
                  </a:lnTo>
                  <a:lnTo>
                    <a:pt x="2849229" y="279257"/>
                  </a:lnTo>
                  <a:lnTo>
                    <a:pt x="2876923" y="314519"/>
                  </a:lnTo>
                  <a:lnTo>
                    <a:pt x="2914642" y="332513"/>
                  </a:lnTo>
                  <a:lnTo>
                    <a:pt x="2937002" y="334772"/>
                  </a:lnTo>
                  <a:lnTo>
                    <a:pt x="2962503" y="332364"/>
                  </a:lnTo>
                  <a:lnTo>
                    <a:pt x="2985087" y="325135"/>
                  </a:lnTo>
                  <a:lnTo>
                    <a:pt x="3004742" y="313072"/>
                  </a:lnTo>
                  <a:lnTo>
                    <a:pt x="3021456" y="296163"/>
                  </a:lnTo>
                  <a:lnTo>
                    <a:pt x="3052953" y="350900"/>
                  </a:lnTo>
                  <a:lnTo>
                    <a:pt x="3029803" y="370143"/>
                  </a:lnTo>
                  <a:lnTo>
                    <a:pt x="3001867" y="383873"/>
                  </a:lnTo>
                  <a:lnTo>
                    <a:pt x="2969121" y="392102"/>
                  </a:lnTo>
                  <a:lnTo>
                    <a:pt x="2931541" y="394843"/>
                  </a:lnTo>
                  <a:lnTo>
                    <a:pt x="2893774" y="391556"/>
                  </a:lnTo>
                  <a:lnTo>
                    <a:pt x="2831671" y="365267"/>
                  </a:lnTo>
                  <a:lnTo>
                    <a:pt x="2787925" y="313572"/>
                  </a:lnTo>
                  <a:lnTo>
                    <a:pt x="2765776" y="241806"/>
                  </a:lnTo>
                  <a:lnTo>
                    <a:pt x="2763012" y="198755"/>
                  </a:lnTo>
                  <a:lnTo>
                    <a:pt x="2766083" y="158182"/>
                  </a:lnTo>
                  <a:lnTo>
                    <a:pt x="2775299" y="121062"/>
                  </a:lnTo>
                  <a:lnTo>
                    <a:pt x="2812161" y="57276"/>
                  </a:lnTo>
                  <a:lnTo>
                    <a:pt x="2868056" y="14589"/>
                  </a:lnTo>
                  <a:lnTo>
                    <a:pt x="2901189" y="3931"/>
                  </a:lnTo>
                  <a:lnTo>
                    <a:pt x="2937764" y="381"/>
                  </a:lnTo>
                  <a:close/>
                </a:path>
                <a:path w="3995420" h="394969">
                  <a:moveTo>
                    <a:pt x="1250950" y="381"/>
                  </a:moveTo>
                  <a:lnTo>
                    <a:pt x="1281140" y="2716"/>
                  </a:lnTo>
                  <a:lnTo>
                    <a:pt x="1309020" y="9731"/>
                  </a:lnTo>
                  <a:lnTo>
                    <a:pt x="1334567" y="21437"/>
                  </a:lnTo>
                  <a:lnTo>
                    <a:pt x="1357756" y="37846"/>
                  </a:lnTo>
                  <a:lnTo>
                    <a:pt x="1329309" y="92201"/>
                  </a:lnTo>
                  <a:lnTo>
                    <a:pt x="1322498" y="86887"/>
                  </a:lnTo>
                  <a:lnTo>
                    <a:pt x="1314069" y="81597"/>
                  </a:lnTo>
                  <a:lnTo>
                    <a:pt x="1269126" y="63103"/>
                  </a:lnTo>
                  <a:lnTo>
                    <a:pt x="1249426" y="60451"/>
                  </a:lnTo>
                  <a:lnTo>
                    <a:pt x="1222730" y="62835"/>
                  </a:lnTo>
                  <a:lnTo>
                    <a:pt x="1178292" y="81936"/>
                  </a:lnTo>
                  <a:lnTo>
                    <a:pt x="1146284" y="119350"/>
                  </a:lnTo>
                  <a:lnTo>
                    <a:pt x="1130040" y="170455"/>
                  </a:lnTo>
                  <a:lnTo>
                    <a:pt x="1128014" y="200913"/>
                  </a:lnTo>
                  <a:lnTo>
                    <a:pt x="1130012" y="229850"/>
                  </a:lnTo>
                  <a:lnTo>
                    <a:pt x="1145962" y="278530"/>
                  </a:lnTo>
                  <a:lnTo>
                    <a:pt x="1177321" y="314251"/>
                  </a:lnTo>
                  <a:lnTo>
                    <a:pt x="1220755" y="332487"/>
                  </a:lnTo>
                  <a:lnTo>
                    <a:pt x="1246759" y="334772"/>
                  </a:lnTo>
                  <a:lnTo>
                    <a:pt x="1264068" y="333533"/>
                  </a:lnTo>
                  <a:lnTo>
                    <a:pt x="1306449" y="314960"/>
                  </a:lnTo>
                  <a:lnTo>
                    <a:pt x="1306449" y="239902"/>
                  </a:lnTo>
                  <a:lnTo>
                    <a:pt x="1253489" y="239902"/>
                  </a:lnTo>
                  <a:lnTo>
                    <a:pt x="1253489" y="182118"/>
                  </a:lnTo>
                  <a:lnTo>
                    <a:pt x="1374139" y="182118"/>
                  </a:lnTo>
                  <a:lnTo>
                    <a:pt x="1374139" y="352933"/>
                  </a:lnTo>
                  <a:lnTo>
                    <a:pt x="1329973" y="377721"/>
                  </a:lnTo>
                  <a:lnTo>
                    <a:pt x="1292683" y="388627"/>
                  </a:lnTo>
                  <a:lnTo>
                    <a:pt x="1254722" y="394152"/>
                  </a:lnTo>
                  <a:lnTo>
                    <a:pt x="1235837" y="394843"/>
                  </a:lnTo>
                  <a:lnTo>
                    <a:pt x="1196925" y="391485"/>
                  </a:lnTo>
                  <a:lnTo>
                    <a:pt x="1131913" y="364624"/>
                  </a:lnTo>
                  <a:lnTo>
                    <a:pt x="1084712" y="312094"/>
                  </a:lnTo>
                  <a:lnTo>
                    <a:pt x="1060658" y="241038"/>
                  </a:lnTo>
                  <a:lnTo>
                    <a:pt x="1057655" y="199009"/>
                  </a:lnTo>
                  <a:lnTo>
                    <a:pt x="1060938" y="156958"/>
                  </a:lnTo>
                  <a:lnTo>
                    <a:pt x="1070768" y="119014"/>
                  </a:lnTo>
                  <a:lnTo>
                    <a:pt x="1109979" y="55499"/>
                  </a:lnTo>
                  <a:lnTo>
                    <a:pt x="1171416" y="14128"/>
                  </a:lnTo>
                  <a:lnTo>
                    <a:pt x="1208920" y="3813"/>
                  </a:lnTo>
                  <a:lnTo>
                    <a:pt x="1250950" y="381"/>
                  </a:lnTo>
                  <a:close/>
                </a:path>
                <a:path w="3995420" h="394969">
                  <a:moveTo>
                    <a:pt x="174751" y="381"/>
                  </a:moveTo>
                  <a:lnTo>
                    <a:pt x="205950" y="2049"/>
                  </a:lnTo>
                  <a:lnTo>
                    <a:pt x="233838" y="7064"/>
                  </a:lnTo>
                  <a:lnTo>
                    <a:pt x="258441" y="15436"/>
                  </a:lnTo>
                  <a:lnTo>
                    <a:pt x="279780" y="27177"/>
                  </a:lnTo>
                  <a:lnTo>
                    <a:pt x="251840" y="83185"/>
                  </a:lnTo>
                  <a:lnTo>
                    <a:pt x="238789" y="73257"/>
                  </a:lnTo>
                  <a:lnTo>
                    <a:pt x="222297" y="66151"/>
                  </a:lnTo>
                  <a:lnTo>
                    <a:pt x="202352" y="61878"/>
                  </a:lnTo>
                  <a:lnTo>
                    <a:pt x="178942" y="60451"/>
                  </a:lnTo>
                  <a:lnTo>
                    <a:pt x="156202" y="62952"/>
                  </a:lnTo>
                  <a:lnTo>
                    <a:pt x="117149" y="82954"/>
                  </a:lnTo>
                  <a:lnTo>
                    <a:pt x="87502" y="121773"/>
                  </a:lnTo>
                  <a:lnTo>
                    <a:pt x="72262" y="172358"/>
                  </a:lnTo>
                  <a:lnTo>
                    <a:pt x="70358" y="201675"/>
                  </a:lnTo>
                  <a:lnTo>
                    <a:pt x="72120" y="230679"/>
                  </a:lnTo>
                  <a:lnTo>
                    <a:pt x="86217" y="279257"/>
                  </a:lnTo>
                  <a:lnTo>
                    <a:pt x="113911" y="314519"/>
                  </a:lnTo>
                  <a:lnTo>
                    <a:pt x="151630" y="332513"/>
                  </a:lnTo>
                  <a:lnTo>
                    <a:pt x="173989" y="334772"/>
                  </a:lnTo>
                  <a:lnTo>
                    <a:pt x="199491" y="332364"/>
                  </a:lnTo>
                  <a:lnTo>
                    <a:pt x="222075" y="325135"/>
                  </a:lnTo>
                  <a:lnTo>
                    <a:pt x="241730" y="313072"/>
                  </a:lnTo>
                  <a:lnTo>
                    <a:pt x="258444" y="296163"/>
                  </a:lnTo>
                  <a:lnTo>
                    <a:pt x="289940" y="350900"/>
                  </a:lnTo>
                  <a:lnTo>
                    <a:pt x="266791" y="370143"/>
                  </a:lnTo>
                  <a:lnTo>
                    <a:pt x="238855" y="383873"/>
                  </a:lnTo>
                  <a:lnTo>
                    <a:pt x="206109" y="392102"/>
                  </a:lnTo>
                  <a:lnTo>
                    <a:pt x="168528" y="394843"/>
                  </a:lnTo>
                  <a:lnTo>
                    <a:pt x="130762" y="391556"/>
                  </a:lnTo>
                  <a:lnTo>
                    <a:pt x="68659" y="365267"/>
                  </a:lnTo>
                  <a:lnTo>
                    <a:pt x="24913" y="313572"/>
                  </a:lnTo>
                  <a:lnTo>
                    <a:pt x="2764" y="241806"/>
                  </a:lnTo>
                  <a:lnTo>
                    <a:pt x="0" y="198755"/>
                  </a:lnTo>
                  <a:lnTo>
                    <a:pt x="3071" y="158182"/>
                  </a:lnTo>
                  <a:lnTo>
                    <a:pt x="12287" y="121062"/>
                  </a:lnTo>
                  <a:lnTo>
                    <a:pt x="49149" y="57276"/>
                  </a:lnTo>
                  <a:lnTo>
                    <a:pt x="105044" y="14589"/>
                  </a:lnTo>
                  <a:lnTo>
                    <a:pt x="138177" y="3931"/>
                  </a:lnTo>
                  <a:lnTo>
                    <a:pt x="174751" y="381"/>
                  </a:lnTo>
                  <a:close/>
                </a:path>
                <a:path w="3995420" h="394969">
                  <a:moveTo>
                    <a:pt x="490219" y="0"/>
                  </a:moveTo>
                  <a:lnTo>
                    <a:pt x="528941" y="3190"/>
                  </a:lnTo>
                  <a:lnTo>
                    <a:pt x="591857" y="28717"/>
                  </a:lnTo>
                  <a:lnTo>
                    <a:pt x="635079" y="79152"/>
                  </a:lnTo>
                  <a:lnTo>
                    <a:pt x="656796" y="150780"/>
                  </a:lnTo>
                  <a:lnTo>
                    <a:pt x="659511" y="194310"/>
                  </a:lnTo>
                  <a:lnTo>
                    <a:pt x="656675" y="238049"/>
                  </a:lnTo>
                  <a:lnTo>
                    <a:pt x="648160" y="277050"/>
                  </a:lnTo>
                  <a:lnTo>
                    <a:pt x="614044" y="340740"/>
                  </a:lnTo>
                  <a:lnTo>
                    <a:pt x="559101" y="381317"/>
                  </a:lnTo>
                  <a:lnTo>
                    <a:pt x="485013" y="394843"/>
                  </a:lnTo>
                  <a:lnTo>
                    <a:pt x="448863" y="391505"/>
                  </a:lnTo>
                  <a:lnTo>
                    <a:pt x="389947" y="364732"/>
                  </a:lnTo>
                  <a:lnTo>
                    <a:pt x="349228" y="311931"/>
                  </a:lnTo>
                  <a:lnTo>
                    <a:pt x="328705" y="238486"/>
                  </a:lnTo>
                  <a:lnTo>
                    <a:pt x="326136" y="194310"/>
                  </a:lnTo>
                  <a:lnTo>
                    <a:pt x="328924" y="155114"/>
                  </a:lnTo>
                  <a:lnTo>
                    <a:pt x="351264" y="86153"/>
                  </a:lnTo>
                  <a:lnTo>
                    <a:pt x="395029" y="31718"/>
                  </a:lnTo>
                  <a:lnTo>
                    <a:pt x="454743" y="3524"/>
                  </a:lnTo>
                  <a:lnTo>
                    <a:pt x="490219" y="0"/>
                  </a:lnTo>
                  <a:close/>
                </a:path>
              </a:pathLst>
            </a:custGeom>
            <a:ln w="3175">
              <a:solidFill>
                <a:srgbClr val="58134A"/>
              </a:solidFill>
            </a:ln>
          </p:spPr>
          <p:txBody>
            <a:bodyPr wrap="square" lIns="0" tIns="0" rIns="0" bIns="0" rtlCol="0"/>
            <a:lstStyle/>
            <a:p>
              <a:endParaRPr/>
            </a:p>
          </p:txBody>
        </p:sp>
        <p:sp>
          <p:nvSpPr>
            <p:cNvPr id="9" name="object 9"/>
            <p:cNvSpPr/>
            <p:nvPr/>
          </p:nvSpPr>
          <p:spPr>
            <a:xfrm>
              <a:off x="3326765" y="1091438"/>
              <a:ext cx="2697226" cy="39446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244085" y="1209421"/>
              <a:ext cx="92075" cy="140970"/>
            </a:xfrm>
            <a:custGeom>
              <a:avLst/>
              <a:gdLst/>
              <a:ahLst/>
              <a:cxnLst/>
              <a:rect l="l" t="t" r="r" b="b"/>
              <a:pathLst>
                <a:path w="92075" h="140969">
                  <a:moveTo>
                    <a:pt x="45847" y="0"/>
                  </a:moveTo>
                  <a:lnTo>
                    <a:pt x="0" y="140842"/>
                  </a:lnTo>
                  <a:lnTo>
                    <a:pt x="91693" y="140842"/>
                  </a:lnTo>
                  <a:lnTo>
                    <a:pt x="45847"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3756152" y="1154302"/>
              <a:ext cx="112267" cy="110871"/>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3326765" y="1091438"/>
              <a:ext cx="2697480" cy="394970"/>
            </a:xfrm>
            <a:custGeom>
              <a:avLst/>
              <a:gdLst/>
              <a:ahLst/>
              <a:cxnLst/>
              <a:rect l="l" t="t" r="r" b="b"/>
              <a:pathLst>
                <a:path w="2697479" h="394969">
                  <a:moveTo>
                    <a:pt x="2181225" y="6476"/>
                  </a:moveTo>
                  <a:lnTo>
                    <a:pt x="2424684" y="6476"/>
                  </a:lnTo>
                  <a:lnTo>
                    <a:pt x="2424684" y="66675"/>
                  </a:lnTo>
                  <a:lnTo>
                    <a:pt x="2248916" y="66675"/>
                  </a:lnTo>
                  <a:lnTo>
                    <a:pt x="2248916" y="155956"/>
                  </a:lnTo>
                  <a:lnTo>
                    <a:pt x="2375027" y="155956"/>
                  </a:lnTo>
                  <a:lnTo>
                    <a:pt x="2375027" y="213487"/>
                  </a:lnTo>
                  <a:lnTo>
                    <a:pt x="2248916" y="213487"/>
                  </a:lnTo>
                  <a:lnTo>
                    <a:pt x="2248916" y="327787"/>
                  </a:lnTo>
                  <a:lnTo>
                    <a:pt x="2421890" y="327787"/>
                  </a:lnTo>
                  <a:lnTo>
                    <a:pt x="2421890" y="387985"/>
                  </a:lnTo>
                  <a:lnTo>
                    <a:pt x="2181225" y="387985"/>
                  </a:lnTo>
                  <a:lnTo>
                    <a:pt x="2181225" y="6476"/>
                  </a:lnTo>
                  <a:close/>
                </a:path>
                <a:path w="2697479" h="394969">
                  <a:moveTo>
                    <a:pt x="1887093" y="6476"/>
                  </a:moveTo>
                  <a:lnTo>
                    <a:pt x="1954784" y="6476"/>
                  </a:lnTo>
                  <a:lnTo>
                    <a:pt x="1954784" y="327787"/>
                  </a:lnTo>
                  <a:lnTo>
                    <a:pt x="2127250" y="327787"/>
                  </a:lnTo>
                  <a:lnTo>
                    <a:pt x="2127250" y="387985"/>
                  </a:lnTo>
                  <a:lnTo>
                    <a:pt x="1887093" y="387985"/>
                  </a:lnTo>
                  <a:lnTo>
                    <a:pt x="1887093" y="6476"/>
                  </a:lnTo>
                  <a:close/>
                </a:path>
                <a:path w="2697479" h="394969">
                  <a:moveTo>
                    <a:pt x="1172337" y="6476"/>
                  </a:moveTo>
                  <a:lnTo>
                    <a:pt x="1204849" y="6476"/>
                  </a:lnTo>
                  <a:lnTo>
                    <a:pt x="1385062" y="236727"/>
                  </a:lnTo>
                  <a:lnTo>
                    <a:pt x="1385062" y="6476"/>
                  </a:lnTo>
                  <a:lnTo>
                    <a:pt x="1450213" y="6476"/>
                  </a:lnTo>
                  <a:lnTo>
                    <a:pt x="1450213" y="393191"/>
                  </a:lnTo>
                  <a:lnTo>
                    <a:pt x="1422654" y="393191"/>
                  </a:lnTo>
                  <a:lnTo>
                    <a:pt x="1237361" y="151764"/>
                  </a:lnTo>
                  <a:lnTo>
                    <a:pt x="1237361" y="388238"/>
                  </a:lnTo>
                  <a:lnTo>
                    <a:pt x="1172337" y="388238"/>
                  </a:lnTo>
                  <a:lnTo>
                    <a:pt x="1172337" y="6476"/>
                  </a:lnTo>
                  <a:close/>
                </a:path>
                <a:path w="2697479" h="394969">
                  <a:moveTo>
                    <a:pt x="687451" y="6476"/>
                  </a:moveTo>
                  <a:lnTo>
                    <a:pt x="755142" y="6476"/>
                  </a:lnTo>
                  <a:lnTo>
                    <a:pt x="755142" y="387985"/>
                  </a:lnTo>
                  <a:lnTo>
                    <a:pt x="687451" y="387985"/>
                  </a:lnTo>
                  <a:lnTo>
                    <a:pt x="687451" y="6476"/>
                  </a:lnTo>
                  <a:close/>
                </a:path>
                <a:path w="2697479" h="394969">
                  <a:moveTo>
                    <a:pt x="0" y="6476"/>
                  </a:moveTo>
                  <a:lnTo>
                    <a:pt x="315975" y="6476"/>
                  </a:lnTo>
                  <a:lnTo>
                    <a:pt x="315975" y="66675"/>
                  </a:lnTo>
                  <a:lnTo>
                    <a:pt x="189102" y="66675"/>
                  </a:lnTo>
                  <a:lnTo>
                    <a:pt x="189102" y="387985"/>
                  </a:lnTo>
                  <a:lnTo>
                    <a:pt x="121412" y="387985"/>
                  </a:lnTo>
                  <a:lnTo>
                    <a:pt x="121412" y="66675"/>
                  </a:lnTo>
                  <a:lnTo>
                    <a:pt x="0" y="66675"/>
                  </a:lnTo>
                  <a:lnTo>
                    <a:pt x="0" y="6476"/>
                  </a:lnTo>
                  <a:close/>
                </a:path>
                <a:path w="2697479" h="394969">
                  <a:moveTo>
                    <a:pt x="465709" y="2539"/>
                  </a:moveTo>
                  <a:lnTo>
                    <a:pt x="518042" y="7036"/>
                  </a:lnTo>
                  <a:lnTo>
                    <a:pt x="558756" y="20531"/>
                  </a:lnTo>
                  <a:lnTo>
                    <a:pt x="605303" y="74537"/>
                  </a:lnTo>
                  <a:lnTo>
                    <a:pt x="611124" y="115062"/>
                  </a:lnTo>
                  <a:lnTo>
                    <a:pt x="609863" y="131635"/>
                  </a:lnTo>
                  <a:lnTo>
                    <a:pt x="591058" y="176784"/>
                  </a:lnTo>
                  <a:lnTo>
                    <a:pt x="555107" y="209395"/>
                  </a:lnTo>
                  <a:lnTo>
                    <a:pt x="540512" y="216153"/>
                  </a:lnTo>
                  <a:lnTo>
                    <a:pt x="653288" y="387985"/>
                  </a:lnTo>
                  <a:lnTo>
                    <a:pt x="575183" y="387985"/>
                  </a:lnTo>
                  <a:lnTo>
                    <a:pt x="473329" y="230377"/>
                  </a:lnTo>
                  <a:lnTo>
                    <a:pt x="464851" y="230189"/>
                  </a:lnTo>
                  <a:lnTo>
                    <a:pt x="454850" y="229822"/>
                  </a:lnTo>
                  <a:lnTo>
                    <a:pt x="443325" y="229288"/>
                  </a:lnTo>
                  <a:lnTo>
                    <a:pt x="430275" y="228600"/>
                  </a:lnTo>
                  <a:lnTo>
                    <a:pt x="430275" y="387985"/>
                  </a:lnTo>
                  <a:lnTo>
                    <a:pt x="360045" y="387985"/>
                  </a:lnTo>
                  <a:lnTo>
                    <a:pt x="360045" y="6476"/>
                  </a:lnTo>
                  <a:lnTo>
                    <a:pt x="364928" y="6355"/>
                  </a:lnTo>
                  <a:lnTo>
                    <a:pt x="373872" y="5984"/>
                  </a:lnTo>
                  <a:lnTo>
                    <a:pt x="386887" y="5351"/>
                  </a:lnTo>
                  <a:lnTo>
                    <a:pt x="403987" y="4445"/>
                  </a:lnTo>
                  <a:lnTo>
                    <a:pt x="422203" y="3611"/>
                  </a:lnTo>
                  <a:lnTo>
                    <a:pt x="438562" y="3016"/>
                  </a:lnTo>
                  <a:lnTo>
                    <a:pt x="453064" y="2659"/>
                  </a:lnTo>
                  <a:lnTo>
                    <a:pt x="465709" y="2539"/>
                  </a:lnTo>
                  <a:close/>
                </a:path>
                <a:path w="2697479" h="394969">
                  <a:moveTo>
                    <a:pt x="948309" y="1270"/>
                  </a:moveTo>
                  <a:lnTo>
                    <a:pt x="978026" y="1270"/>
                  </a:lnTo>
                  <a:lnTo>
                    <a:pt x="1131443" y="387985"/>
                  </a:lnTo>
                  <a:lnTo>
                    <a:pt x="1056639" y="387985"/>
                  </a:lnTo>
                  <a:lnTo>
                    <a:pt x="1028826" y="310641"/>
                  </a:lnTo>
                  <a:lnTo>
                    <a:pt x="898017" y="310641"/>
                  </a:lnTo>
                  <a:lnTo>
                    <a:pt x="871474" y="387985"/>
                  </a:lnTo>
                  <a:lnTo>
                    <a:pt x="796163" y="387985"/>
                  </a:lnTo>
                  <a:lnTo>
                    <a:pt x="948309" y="1270"/>
                  </a:lnTo>
                  <a:close/>
                </a:path>
                <a:path w="2697479" h="394969">
                  <a:moveTo>
                    <a:pt x="2582672" y="0"/>
                  </a:moveTo>
                  <a:lnTo>
                    <a:pt x="2613533" y="1527"/>
                  </a:lnTo>
                  <a:lnTo>
                    <a:pt x="2640012" y="6127"/>
                  </a:lnTo>
                  <a:lnTo>
                    <a:pt x="2662110" y="13823"/>
                  </a:lnTo>
                  <a:lnTo>
                    <a:pt x="2679827" y="24637"/>
                  </a:lnTo>
                  <a:lnTo>
                    <a:pt x="2659253" y="83058"/>
                  </a:lnTo>
                  <a:lnTo>
                    <a:pt x="2641181" y="71889"/>
                  </a:lnTo>
                  <a:lnTo>
                    <a:pt x="2622597" y="63912"/>
                  </a:lnTo>
                  <a:lnTo>
                    <a:pt x="2603513" y="59126"/>
                  </a:lnTo>
                  <a:lnTo>
                    <a:pt x="2583942" y="57531"/>
                  </a:lnTo>
                  <a:lnTo>
                    <a:pt x="2572891" y="58294"/>
                  </a:lnTo>
                  <a:lnTo>
                    <a:pt x="2537968" y="84105"/>
                  </a:lnTo>
                  <a:lnTo>
                    <a:pt x="2534793" y="101981"/>
                  </a:lnTo>
                  <a:lnTo>
                    <a:pt x="2539321" y="118604"/>
                  </a:lnTo>
                  <a:lnTo>
                    <a:pt x="2552922" y="135524"/>
                  </a:lnTo>
                  <a:lnTo>
                    <a:pt x="2575619" y="152755"/>
                  </a:lnTo>
                  <a:lnTo>
                    <a:pt x="2607437" y="170307"/>
                  </a:lnTo>
                  <a:lnTo>
                    <a:pt x="2625246" y="179470"/>
                  </a:lnTo>
                  <a:lnTo>
                    <a:pt x="2640377" y="188277"/>
                  </a:lnTo>
                  <a:lnTo>
                    <a:pt x="2670532" y="212961"/>
                  </a:lnTo>
                  <a:lnTo>
                    <a:pt x="2692296" y="252321"/>
                  </a:lnTo>
                  <a:lnTo>
                    <a:pt x="2697226" y="288289"/>
                  </a:lnTo>
                  <a:lnTo>
                    <a:pt x="2694940" y="310413"/>
                  </a:lnTo>
                  <a:lnTo>
                    <a:pt x="2676652" y="348565"/>
                  </a:lnTo>
                  <a:lnTo>
                    <a:pt x="2640812" y="377692"/>
                  </a:lnTo>
                  <a:lnTo>
                    <a:pt x="2591802" y="392602"/>
                  </a:lnTo>
                  <a:lnTo>
                    <a:pt x="2562606" y="394462"/>
                  </a:lnTo>
                  <a:lnTo>
                    <a:pt x="2536578" y="392745"/>
                  </a:lnTo>
                  <a:lnTo>
                    <a:pt x="2511837" y="387588"/>
                  </a:lnTo>
                  <a:lnTo>
                    <a:pt x="2488382" y="378977"/>
                  </a:lnTo>
                  <a:lnTo>
                    <a:pt x="2466213" y="366902"/>
                  </a:lnTo>
                  <a:lnTo>
                    <a:pt x="2491232" y="306197"/>
                  </a:lnTo>
                  <a:lnTo>
                    <a:pt x="2511234" y="318531"/>
                  </a:lnTo>
                  <a:lnTo>
                    <a:pt x="2531046" y="327342"/>
                  </a:lnTo>
                  <a:lnTo>
                    <a:pt x="2550668" y="332628"/>
                  </a:lnTo>
                  <a:lnTo>
                    <a:pt x="2570099" y="334390"/>
                  </a:lnTo>
                  <a:lnTo>
                    <a:pt x="2596249" y="331775"/>
                  </a:lnTo>
                  <a:lnTo>
                    <a:pt x="2614898" y="323945"/>
                  </a:lnTo>
                  <a:lnTo>
                    <a:pt x="2626070" y="310923"/>
                  </a:lnTo>
                  <a:lnTo>
                    <a:pt x="2629789" y="292735"/>
                  </a:lnTo>
                  <a:lnTo>
                    <a:pt x="2628907" y="283043"/>
                  </a:lnTo>
                  <a:lnTo>
                    <a:pt x="2606839" y="246276"/>
                  </a:lnTo>
                  <a:lnTo>
                    <a:pt x="2557780" y="215773"/>
                  </a:lnTo>
                  <a:lnTo>
                    <a:pt x="2537658" y="205224"/>
                  </a:lnTo>
                  <a:lnTo>
                    <a:pt x="2521108" y="195675"/>
                  </a:lnTo>
                  <a:lnTo>
                    <a:pt x="2485215" y="164020"/>
                  </a:lnTo>
                  <a:lnTo>
                    <a:pt x="2469054" y="125206"/>
                  </a:lnTo>
                  <a:lnTo>
                    <a:pt x="2466975" y="102615"/>
                  </a:lnTo>
                  <a:lnTo>
                    <a:pt x="2469001" y="81375"/>
                  </a:lnTo>
                  <a:lnTo>
                    <a:pt x="2485245" y="44608"/>
                  </a:lnTo>
                  <a:lnTo>
                    <a:pt x="2516824" y="16341"/>
                  </a:lnTo>
                  <a:lnTo>
                    <a:pt x="2558405" y="1811"/>
                  </a:lnTo>
                  <a:lnTo>
                    <a:pt x="2582672" y="0"/>
                  </a:lnTo>
                  <a:close/>
                </a:path>
                <a:path w="2697479" h="394969">
                  <a:moveTo>
                    <a:pt x="1703959" y="0"/>
                  </a:moveTo>
                  <a:lnTo>
                    <a:pt x="1734149" y="2335"/>
                  </a:lnTo>
                  <a:lnTo>
                    <a:pt x="1762029" y="9350"/>
                  </a:lnTo>
                  <a:lnTo>
                    <a:pt x="1787576" y="21056"/>
                  </a:lnTo>
                  <a:lnTo>
                    <a:pt x="1810765" y="37464"/>
                  </a:lnTo>
                  <a:lnTo>
                    <a:pt x="1782318" y="91821"/>
                  </a:lnTo>
                  <a:lnTo>
                    <a:pt x="1775507" y="86506"/>
                  </a:lnTo>
                  <a:lnTo>
                    <a:pt x="1767078" y="81216"/>
                  </a:lnTo>
                  <a:lnTo>
                    <a:pt x="1722135" y="62722"/>
                  </a:lnTo>
                  <a:lnTo>
                    <a:pt x="1702435" y="60071"/>
                  </a:lnTo>
                  <a:lnTo>
                    <a:pt x="1675739" y="62454"/>
                  </a:lnTo>
                  <a:lnTo>
                    <a:pt x="1631301" y="81555"/>
                  </a:lnTo>
                  <a:lnTo>
                    <a:pt x="1599293" y="118969"/>
                  </a:lnTo>
                  <a:lnTo>
                    <a:pt x="1583049" y="170074"/>
                  </a:lnTo>
                  <a:lnTo>
                    <a:pt x="1581023" y="200533"/>
                  </a:lnTo>
                  <a:lnTo>
                    <a:pt x="1583021" y="229469"/>
                  </a:lnTo>
                  <a:lnTo>
                    <a:pt x="1598971" y="278149"/>
                  </a:lnTo>
                  <a:lnTo>
                    <a:pt x="1630330" y="313870"/>
                  </a:lnTo>
                  <a:lnTo>
                    <a:pt x="1673764" y="332106"/>
                  </a:lnTo>
                  <a:lnTo>
                    <a:pt x="1699768" y="334390"/>
                  </a:lnTo>
                  <a:lnTo>
                    <a:pt x="1717077" y="333152"/>
                  </a:lnTo>
                  <a:lnTo>
                    <a:pt x="1759458" y="314578"/>
                  </a:lnTo>
                  <a:lnTo>
                    <a:pt x="1759458" y="239522"/>
                  </a:lnTo>
                  <a:lnTo>
                    <a:pt x="1706499" y="239522"/>
                  </a:lnTo>
                  <a:lnTo>
                    <a:pt x="1706499" y="181737"/>
                  </a:lnTo>
                  <a:lnTo>
                    <a:pt x="1827149" y="181737"/>
                  </a:lnTo>
                  <a:lnTo>
                    <a:pt x="1827149" y="352551"/>
                  </a:lnTo>
                  <a:lnTo>
                    <a:pt x="1782982" y="377340"/>
                  </a:lnTo>
                  <a:lnTo>
                    <a:pt x="1745692" y="388246"/>
                  </a:lnTo>
                  <a:lnTo>
                    <a:pt x="1707731" y="393771"/>
                  </a:lnTo>
                  <a:lnTo>
                    <a:pt x="1688846" y="394462"/>
                  </a:lnTo>
                  <a:lnTo>
                    <a:pt x="1649934" y="391104"/>
                  </a:lnTo>
                  <a:lnTo>
                    <a:pt x="1584922" y="364243"/>
                  </a:lnTo>
                  <a:lnTo>
                    <a:pt x="1537721" y="311713"/>
                  </a:lnTo>
                  <a:lnTo>
                    <a:pt x="1513667" y="240657"/>
                  </a:lnTo>
                  <a:lnTo>
                    <a:pt x="1510664" y="198627"/>
                  </a:lnTo>
                  <a:lnTo>
                    <a:pt x="1513947" y="156577"/>
                  </a:lnTo>
                  <a:lnTo>
                    <a:pt x="1523777" y="118633"/>
                  </a:lnTo>
                  <a:lnTo>
                    <a:pt x="1562989" y="55117"/>
                  </a:lnTo>
                  <a:lnTo>
                    <a:pt x="1624425" y="13747"/>
                  </a:lnTo>
                  <a:lnTo>
                    <a:pt x="1661929" y="3432"/>
                  </a:lnTo>
                  <a:lnTo>
                    <a:pt x="1703959" y="0"/>
                  </a:lnTo>
                  <a:close/>
                </a:path>
              </a:pathLst>
            </a:custGeom>
            <a:ln w="3175">
              <a:solidFill>
                <a:srgbClr val="58134A"/>
              </a:solidFill>
            </a:ln>
          </p:spPr>
          <p:txBody>
            <a:bodyPr wrap="square" lIns="0" tIns="0" rIns="0" bIns="0" rtlCol="0"/>
            <a:lstStyle/>
            <a:p>
              <a:endParaRPr/>
            </a:p>
          </p:txBody>
        </p:sp>
      </p:grpSp>
      <p:sp>
        <p:nvSpPr>
          <p:cNvPr id="13" name="object 13"/>
          <p:cNvSpPr txBox="1">
            <a:spLocks noGrp="1"/>
          </p:cNvSpPr>
          <p:nvPr>
            <p:ph type="title"/>
          </p:nvPr>
        </p:nvSpPr>
        <p:spPr>
          <a:prstGeom prst="rect">
            <a:avLst/>
          </a:prstGeom>
        </p:spPr>
        <p:txBody>
          <a:bodyPr vert="horz" wrap="square" lIns="0" tIns="12065" rIns="0" bIns="0" rtlCol="0">
            <a:spAutoFit/>
          </a:bodyPr>
          <a:lstStyle/>
          <a:p>
            <a:pPr marL="2553970" marR="5080">
              <a:lnSpc>
                <a:spcPct val="100000"/>
              </a:lnSpc>
              <a:spcBef>
                <a:spcPts val="95"/>
              </a:spcBef>
              <a:tabLst>
                <a:tab pos="5184775" algn="l"/>
              </a:tabLst>
            </a:pPr>
            <a:r>
              <a:rPr b="1" dirty="0">
                <a:latin typeface="Monotype Corsiva"/>
                <a:cs typeface="Monotype Corsiva"/>
              </a:rPr>
              <a:t>Congruent triangles </a:t>
            </a:r>
            <a:r>
              <a:rPr i="1" dirty="0"/>
              <a:t>have </a:t>
            </a:r>
            <a:r>
              <a:rPr i="1" spc="-5" dirty="0"/>
              <a:t>the same </a:t>
            </a:r>
            <a:r>
              <a:rPr i="1" dirty="0"/>
              <a:t>size  </a:t>
            </a:r>
            <a:r>
              <a:rPr spc="-5" dirty="0"/>
              <a:t>and </a:t>
            </a:r>
            <a:r>
              <a:rPr dirty="0"/>
              <a:t>the </a:t>
            </a:r>
            <a:r>
              <a:rPr spc="-5" dirty="0"/>
              <a:t>same</a:t>
            </a:r>
            <a:r>
              <a:rPr spc="5" dirty="0"/>
              <a:t> </a:t>
            </a:r>
            <a:r>
              <a:rPr dirty="0"/>
              <a:t>shape.	The</a:t>
            </a:r>
            <a:r>
              <a:rPr spc="-50" dirty="0"/>
              <a:t> </a:t>
            </a:r>
            <a:r>
              <a:rPr u="heavy" spc="-5" dirty="0">
                <a:solidFill>
                  <a:srgbClr val="FFDE66"/>
                </a:solidFill>
                <a:uFill>
                  <a:solidFill>
                    <a:srgbClr val="FFDE66"/>
                  </a:solidFill>
                </a:uFill>
                <a:hlinkClick r:id="rId8"/>
              </a:rPr>
              <a:t>corresponding </a:t>
            </a:r>
            <a:r>
              <a:rPr spc="-5" dirty="0">
                <a:solidFill>
                  <a:srgbClr val="FFDE66"/>
                </a:solidFill>
              </a:rPr>
              <a:t> </a:t>
            </a:r>
            <a:r>
              <a:rPr u="heavy" spc="-5" dirty="0">
                <a:solidFill>
                  <a:srgbClr val="FFDE66"/>
                </a:solidFill>
                <a:uFill>
                  <a:solidFill>
                    <a:srgbClr val="FFDE66"/>
                  </a:solidFill>
                </a:uFill>
                <a:hlinkClick r:id="rId8"/>
              </a:rPr>
              <a:t>sides</a:t>
            </a:r>
            <a:r>
              <a:rPr spc="-5" dirty="0">
                <a:solidFill>
                  <a:srgbClr val="FFDE66"/>
                </a:solidFill>
                <a:hlinkClick r:id="rId8"/>
              </a:rPr>
              <a:t> </a:t>
            </a:r>
            <a:r>
              <a:rPr spc="-5" dirty="0"/>
              <a:t>and </a:t>
            </a:r>
            <a:r>
              <a:rPr dirty="0"/>
              <a:t>the </a:t>
            </a:r>
            <a:r>
              <a:rPr u="heavy" spc="-5" dirty="0">
                <a:solidFill>
                  <a:srgbClr val="FFDE66"/>
                </a:solidFill>
                <a:uFill>
                  <a:solidFill>
                    <a:srgbClr val="FFDE66"/>
                  </a:solidFill>
                </a:uFill>
                <a:hlinkClick r:id="rId8"/>
              </a:rPr>
              <a:t>corresponding angles</a:t>
            </a:r>
            <a:r>
              <a:rPr spc="-5" dirty="0">
                <a:solidFill>
                  <a:srgbClr val="FFDE66"/>
                </a:solidFill>
                <a:hlinkClick r:id="rId8"/>
              </a:rPr>
              <a:t> </a:t>
            </a:r>
            <a:r>
              <a:rPr spc="-5" dirty="0"/>
              <a:t>of  congruent triangles are</a:t>
            </a:r>
            <a:r>
              <a:rPr spc="30" dirty="0"/>
              <a:t> </a:t>
            </a:r>
            <a:r>
              <a:rPr spc="-5" dirty="0"/>
              <a:t>equal.</a:t>
            </a:r>
          </a:p>
        </p:txBody>
      </p:sp>
      <p:grpSp>
        <p:nvGrpSpPr>
          <p:cNvPr id="14" name="object 14"/>
          <p:cNvGrpSpPr/>
          <p:nvPr/>
        </p:nvGrpSpPr>
        <p:grpSpPr>
          <a:xfrm>
            <a:off x="447537" y="0"/>
            <a:ext cx="8013065" cy="5252720"/>
            <a:chOff x="447537" y="0"/>
            <a:chExt cx="8013065" cy="5252720"/>
          </a:xfrm>
        </p:grpSpPr>
        <p:sp>
          <p:nvSpPr>
            <p:cNvPr id="15" name="object 15"/>
            <p:cNvSpPr/>
            <p:nvPr/>
          </p:nvSpPr>
          <p:spPr>
            <a:xfrm>
              <a:off x="3203829" y="3504184"/>
              <a:ext cx="5256530" cy="1728216"/>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467537" y="2060829"/>
              <a:ext cx="1368425" cy="1800225"/>
            </a:xfrm>
            <a:custGeom>
              <a:avLst/>
              <a:gdLst/>
              <a:ahLst/>
              <a:cxnLst/>
              <a:rect l="l" t="t" r="r" b="b"/>
              <a:pathLst>
                <a:path w="1368425" h="1800225">
                  <a:moveTo>
                    <a:pt x="684085" y="0"/>
                  </a:moveTo>
                  <a:lnTo>
                    <a:pt x="0" y="1800225"/>
                  </a:lnTo>
                  <a:lnTo>
                    <a:pt x="1368120" y="1800225"/>
                  </a:lnTo>
                  <a:lnTo>
                    <a:pt x="684085" y="0"/>
                  </a:lnTo>
                  <a:close/>
                </a:path>
              </a:pathLst>
            </a:custGeom>
            <a:solidFill>
              <a:srgbClr val="B83C68"/>
            </a:solidFill>
          </p:spPr>
          <p:txBody>
            <a:bodyPr wrap="square" lIns="0" tIns="0" rIns="0" bIns="0" rtlCol="0"/>
            <a:lstStyle/>
            <a:p>
              <a:endParaRPr/>
            </a:p>
          </p:txBody>
        </p:sp>
        <p:sp>
          <p:nvSpPr>
            <p:cNvPr id="17" name="object 17"/>
            <p:cNvSpPr/>
            <p:nvPr/>
          </p:nvSpPr>
          <p:spPr>
            <a:xfrm>
              <a:off x="467537" y="2060829"/>
              <a:ext cx="1368425" cy="1800225"/>
            </a:xfrm>
            <a:custGeom>
              <a:avLst/>
              <a:gdLst/>
              <a:ahLst/>
              <a:cxnLst/>
              <a:rect l="l" t="t" r="r" b="b"/>
              <a:pathLst>
                <a:path w="1368425" h="1800225">
                  <a:moveTo>
                    <a:pt x="0" y="1800225"/>
                  </a:moveTo>
                  <a:lnTo>
                    <a:pt x="684085" y="0"/>
                  </a:lnTo>
                  <a:lnTo>
                    <a:pt x="1368120" y="1800225"/>
                  </a:lnTo>
                  <a:lnTo>
                    <a:pt x="0" y="1800225"/>
                  </a:lnTo>
                  <a:close/>
                </a:path>
              </a:pathLst>
            </a:custGeom>
            <a:ln w="39999">
              <a:solidFill>
                <a:srgbClr val="852A49"/>
              </a:solidFill>
            </a:ln>
          </p:spPr>
          <p:txBody>
            <a:bodyPr wrap="square" lIns="0" tIns="0" rIns="0" bIns="0" rtlCol="0"/>
            <a:lstStyle/>
            <a:p>
              <a:endParaRPr/>
            </a:p>
          </p:txBody>
        </p:sp>
        <p:sp>
          <p:nvSpPr>
            <p:cNvPr id="18" name="object 18"/>
            <p:cNvSpPr/>
            <p:nvPr/>
          </p:nvSpPr>
          <p:spPr>
            <a:xfrm>
              <a:off x="539546" y="0"/>
              <a:ext cx="1368425" cy="1800225"/>
            </a:xfrm>
            <a:custGeom>
              <a:avLst/>
              <a:gdLst/>
              <a:ahLst/>
              <a:cxnLst/>
              <a:rect l="l" t="t" r="r" b="b"/>
              <a:pathLst>
                <a:path w="1368425" h="1800225">
                  <a:moveTo>
                    <a:pt x="684085" y="0"/>
                  </a:moveTo>
                  <a:lnTo>
                    <a:pt x="0" y="1800225"/>
                  </a:lnTo>
                  <a:lnTo>
                    <a:pt x="1368120" y="1800225"/>
                  </a:lnTo>
                  <a:lnTo>
                    <a:pt x="684085" y="0"/>
                  </a:lnTo>
                  <a:close/>
                </a:path>
              </a:pathLst>
            </a:custGeom>
            <a:solidFill>
              <a:srgbClr val="B83C68"/>
            </a:solidFill>
          </p:spPr>
          <p:txBody>
            <a:bodyPr wrap="square" lIns="0" tIns="0" rIns="0" bIns="0" rtlCol="0"/>
            <a:lstStyle/>
            <a:p>
              <a:endParaRPr/>
            </a:p>
          </p:txBody>
        </p:sp>
        <p:sp>
          <p:nvSpPr>
            <p:cNvPr id="19" name="object 19"/>
            <p:cNvSpPr/>
            <p:nvPr/>
          </p:nvSpPr>
          <p:spPr>
            <a:xfrm>
              <a:off x="539546" y="0"/>
              <a:ext cx="1368425" cy="1800225"/>
            </a:xfrm>
            <a:custGeom>
              <a:avLst/>
              <a:gdLst/>
              <a:ahLst/>
              <a:cxnLst/>
              <a:rect l="l" t="t" r="r" b="b"/>
              <a:pathLst>
                <a:path w="1368425" h="1800225">
                  <a:moveTo>
                    <a:pt x="0" y="1800225"/>
                  </a:moveTo>
                  <a:lnTo>
                    <a:pt x="684085" y="0"/>
                  </a:lnTo>
                  <a:lnTo>
                    <a:pt x="1368120" y="1800225"/>
                  </a:lnTo>
                  <a:lnTo>
                    <a:pt x="0" y="1800225"/>
                  </a:lnTo>
                  <a:close/>
                </a:path>
              </a:pathLst>
            </a:custGeom>
            <a:ln w="39999">
              <a:solidFill>
                <a:srgbClr val="852A49"/>
              </a:solidFill>
            </a:ln>
          </p:spPr>
          <p:txBody>
            <a:bodyPr wrap="square" lIns="0" tIns="0" rIns="0" bIns="0" rtlCol="0"/>
            <a:lstStyle/>
            <a:p>
              <a:endParaRPr/>
            </a:p>
          </p:txBody>
        </p:sp>
      </p:grpSp>
      <p:sp>
        <p:nvSpPr>
          <p:cNvPr id="20" name="object 20"/>
          <p:cNvSpPr txBox="1"/>
          <p:nvPr/>
        </p:nvSpPr>
        <p:spPr>
          <a:xfrm>
            <a:off x="297281" y="1740865"/>
            <a:ext cx="16065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A</a:t>
            </a:r>
            <a:endParaRPr sz="1800">
              <a:latin typeface="Trebuchet MS"/>
              <a:cs typeface="Trebuchet MS"/>
            </a:endParaRPr>
          </a:p>
        </p:txBody>
      </p:sp>
      <p:sp>
        <p:nvSpPr>
          <p:cNvPr id="21" name="object 21"/>
          <p:cNvSpPr txBox="1"/>
          <p:nvPr/>
        </p:nvSpPr>
        <p:spPr>
          <a:xfrm>
            <a:off x="2059685" y="1718817"/>
            <a:ext cx="1549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B</a:t>
            </a:r>
            <a:endParaRPr sz="1800">
              <a:latin typeface="Trebuchet MS"/>
              <a:cs typeface="Trebuchet MS"/>
            </a:endParaRPr>
          </a:p>
        </p:txBody>
      </p:sp>
      <p:sp>
        <p:nvSpPr>
          <p:cNvPr id="22" name="object 22"/>
          <p:cNvSpPr txBox="1"/>
          <p:nvPr/>
        </p:nvSpPr>
        <p:spPr>
          <a:xfrm>
            <a:off x="1482597" y="143636"/>
            <a:ext cx="1625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C</a:t>
            </a:r>
            <a:endParaRPr sz="1800">
              <a:latin typeface="Trebuchet MS"/>
              <a:cs typeface="Trebuchet MS"/>
            </a:endParaRPr>
          </a:p>
        </p:txBody>
      </p:sp>
      <p:sp>
        <p:nvSpPr>
          <p:cNvPr id="23" name="object 23"/>
          <p:cNvSpPr txBox="1"/>
          <p:nvPr/>
        </p:nvSpPr>
        <p:spPr>
          <a:xfrm>
            <a:off x="446633" y="3920108"/>
            <a:ext cx="1657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D</a:t>
            </a:r>
            <a:endParaRPr sz="1800">
              <a:latin typeface="Trebuchet MS"/>
              <a:cs typeface="Trebuchet MS"/>
            </a:endParaRPr>
          </a:p>
        </p:txBody>
      </p:sp>
      <p:sp>
        <p:nvSpPr>
          <p:cNvPr id="24" name="object 24"/>
          <p:cNvSpPr txBox="1"/>
          <p:nvPr/>
        </p:nvSpPr>
        <p:spPr>
          <a:xfrm>
            <a:off x="1992248" y="3959479"/>
            <a:ext cx="1479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E</a:t>
            </a:r>
            <a:endParaRPr sz="1800">
              <a:latin typeface="Trebuchet MS"/>
              <a:cs typeface="Trebuchet MS"/>
            </a:endParaRPr>
          </a:p>
        </p:txBody>
      </p:sp>
      <p:sp>
        <p:nvSpPr>
          <p:cNvPr id="25" name="object 25"/>
          <p:cNvSpPr txBox="1"/>
          <p:nvPr/>
        </p:nvSpPr>
        <p:spPr>
          <a:xfrm>
            <a:off x="1301241" y="2088260"/>
            <a:ext cx="1454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F</a:t>
            </a:r>
            <a:endParaRPr sz="1800">
              <a:latin typeface="Trebuchet MS"/>
              <a:cs typeface="Trebuchet MS"/>
            </a:endParaRPr>
          </a:p>
        </p:txBody>
      </p:sp>
      <p:sp>
        <p:nvSpPr>
          <p:cNvPr id="26" name="object 26"/>
          <p:cNvSpPr txBox="1"/>
          <p:nvPr/>
        </p:nvSpPr>
        <p:spPr>
          <a:xfrm>
            <a:off x="186334" y="4753102"/>
            <a:ext cx="1746250" cy="17322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Trebuchet MS"/>
                <a:cs typeface="Trebuchet MS"/>
              </a:rPr>
              <a:t>There are five  types of  congruence rules.  They are </a:t>
            </a:r>
            <a:r>
              <a:rPr sz="1600" b="1" spc="-10" dirty="0">
                <a:latin typeface="Trebuchet MS"/>
                <a:cs typeface="Trebuchet MS"/>
              </a:rPr>
              <a:t>SSS, SAS,  AAS=SAA, ASA</a:t>
            </a:r>
            <a:r>
              <a:rPr sz="1600" b="1" spc="-215" dirty="0">
                <a:latin typeface="Trebuchet MS"/>
                <a:cs typeface="Trebuchet MS"/>
              </a:rPr>
              <a:t> </a:t>
            </a:r>
            <a:r>
              <a:rPr sz="1600" b="1" spc="-5" dirty="0">
                <a:latin typeface="Trebuchet MS"/>
                <a:cs typeface="Trebuchet MS"/>
              </a:rPr>
              <a:t>and</a:t>
            </a:r>
            <a:endParaRPr sz="1600">
              <a:latin typeface="Trebuchet MS"/>
              <a:cs typeface="Trebuchet MS"/>
            </a:endParaRPr>
          </a:p>
          <a:p>
            <a:pPr marL="12700">
              <a:lnSpc>
                <a:spcPct val="100000"/>
              </a:lnSpc>
            </a:pPr>
            <a:r>
              <a:rPr sz="1600" b="1" spc="-5" dirty="0">
                <a:latin typeface="Trebuchet MS"/>
                <a:cs typeface="Trebuchet MS"/>
              </a:rPr>
              <a:t>RHS</a:t>
            </a:r>
            <a:r>
              <a:rPr sz="1600" b="1" spc="-25" dirty="0">
                <a:latin typeface="Trebuchet MS"/>
                <a:cs typeface="Trebuchet MS"/>
              </a:rPr>
              <a:t> </a:t>
            </a:r>
            <a:r>
              <a:rPr sz="1600" b="1" spc="-5" dirty="0">
                <a:latin typeface="Trebuchet MS"/>
                <a:cs typeface="Trebuchet MS"/>
              </a:rPr>
              <a:t>congruence</a:t>
            </a:r>
            <a:endParaRPr sz="1600">
              <a:latin typeface="Trebuchet MS"/>
              <a:cs typeface="Trebuchet MS"/>
            </a:endParaRPr>
          </a:p>
          <a:p>
            <a:pPr marL="12700">
              <a:lnSpc>
                <a:spcPct val="100000"/>
              </a:lnSpc>
            </a:pPr>
            <a:r>
              <a:rPr sz="1600" b="1" spc="-5" dirty="0">
                <a:latin typeface="Trebuchet MS"/>
                <a:cs typeface="Trebuchet MS"/>
              </a:rPr>
              <a:t>Rules.</a:t>
            </a:r>
            <a:endParaRPr sz="16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70700"/>
            <a:chOff x="0" y="0"/>
            <a:chExt cx="9144000" cy="68707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65476" y="0"/>
              <a:ext cx="64785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667000" y="0"/>
              <a:ext cx="0" cy="6858000"/>
            </a:xfrm>
            <a:custGeom>
              <a:avLst/>
              <a:gdLst/>
              <a:ahLst/>
              <a:cxnLst/>
              <a:rect l="l" t="t" r="r" b="b"/>
              <a:pathLst>
                <a:path h="6858000">
                  <a:moveTo>
                    <a:pt x="0" y="6857999"/>
                  </a:moveTo>
                  <a:lnTo>
                    <a:pt x="0" y="0"/>
                  </a:lnTo>
                </a:path>
              </a:pathLst>
            </a:custGeom>
            <a:ln w="12700">
              <a:solidFill>
                <a:srgbClr val="F8F8F8"/>
              </a:solidFill>
            </a:ln>
          </p:spPr>
          <p:txBody>
            <a:bodyPr wrap="square" lIns="0" tIns="0" rIns="0" bIns="0" rtlCol="0"/>
            <a:lstStyle/>
            <a:p>
              <a:endParaRPr/>
            </a:p>
          </p:txBody>
        </p:sp>
        <p:sp>
          <p:nvSpPr>
            <p:cNvPr id="6" name="object 6"/>
            <p:cNvSpPr/>
            <p:nvPr/>
          </p:nvSpPr>
          <p:spPr>
            <a:xfrm>
              <a:off x="3342385" y="458977"/>
              <a:ext cx="4123309" cy="39484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295135" y="522223"/>
              <a:ext cx="112267" cy="11087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342385" y="458977"/>
              <a:ext cx="4123690" cy="394970"/>
            </a:xfrm>
            <a:custGeom>
              <a:avLst/>
              <a:gdLst/>
              <a:ahLst/>
              <a:cxnLst/>
              <a:rect l="l" t="t" r="r" b="b"/>
              <a:pathLst>
                <a:path w="4123690" h="394969">
                  <a:moveTo>
                    <a:pt x="2654300" y="60198"/>
                  </a:moveTo>
                  <a:lnTo>
                    <a:pt x="2614279" y="69310"/>
                  </a:lnTo>
                  <a:lnTo>
                    <a:pt x="2584830" y="96520"/>
                  </a:lnTo>
                  <a:lnTo>
                    <a:pt x="2566606" y="139176"/>
                  </a:lnTo>
                  <a:lnTo>
                    <a:pt x="2560574" y="194310"/>
                  </a:lnTo>
                  <a:lnTo>
                    <a:pt x="2561980" y="225934"/>
                  </a:lnTo>
                  <a:lnTo>
                    <a:pt x="2573272" y="277802"/>
                  </a:lnTo>
                  <a:lnTo>
                    <a:pt x="2595800" y="314090"/>
                  </a:lnTo>
                  <a:lnTo>
                    <a:pt x="2649092" y="334772"/>
                  </a:lnTo>
                  <a:lnTo>
                    <a:pt x="2673002" y="332513"/>
                  </a:lnTo>
                  <a:lnTo>
                    <a:pt x="2711725" y="314519"/>
                  </a:lnTo>
                  <a:lnTo>
                    <a:pt x="2738231" y="278802"/>
                  </a:lnTo>
                  <a:lnTo>
                    <a:pt x="2751566" y="226554"/>
                  </a:lnTo>
                  <a:lnTo>
                    <a:pt x="2753233" y="194310"/>
                  </a:lnTo>
                  <a:lnTo>
                    <a:pt x="2747061" y="135636"/>
                  </a:lnTo>
                  <a:lnTo>
                    <a:pt x="2728531" y="93725"/>
                  </a:lnTo>
                  <a:lnTo>
                    <a:pt x="2697618" y="68579"/>
                  </a:lnTo>
                  <a:lnTo>
                    <a:pt x="2654300" y="60198"/>
                  </a:lnTo>
                  <a:close/>
                </a:path>
                <a:path w="4123690" h="394969">
                  <a:moveTo>
                    <a:pt x="436879" y="60198"/>
                  </a:moveTo>
                  <a:lnTo>
                    <a:pt x="396859" y="69310"/>
                  </a:lnTo>
                  <a:lnTo>
                    <a:pt x="367411" y="96520"/>
                  </a:lnTo>
                  <a:lnTo>
                    <a:pt x="349186" y="139176"/>
                  </a:lnTo>
                  <a:lnTo>
                    <a:pt x="343153" y="194310"/>
                  </a:lnTo>
                  <a:lnTo>
                    <a:pt x="344560" y="225934"/>
                  </a:lnTo>
                  <a:lnTo>
                    <a:pt x="355852" y="277802"/>
                  </a:lnTo>
                  <a:lnTo>
                    <a:pt x="378380" y="314090"/>
                  </a:lnTo>
                  <a:lnTo>
                    <a:pt x="431673" y="334772"/>
                  </a:lnTo>
                  <a:lnTo>
                    <a:pt x="455582" y="332513"/>
                  </a:lnTo>
                  <a:lnTo>
                    <a:pt x="494305" y="314519"/>
                  </a:lnTo>
                  <a:lnTo>
                    <a:pt x="520811" y="278802"/>
                  </a:lnTo>
                  <a:lnTo>
                    <a:pt x="534146" y="226554"/>
                  </a:lnTo>
                  <a:lnTo>
                    <a:pt x="535813" y="194310"/>
                  </a:lnTo>
                  <a:lnTo>
                    <a:pt x="529641" y="135636"/>
                  </a:lnTo>
                  <a:lnTo>
                    <a:pt x="511111" y="93725"/>
                  </a:lnTo>
                  <a:lnTo>
                    <a:pt x="480198" y="68579"/>
                  </a:lnTo>
                  <a:lnTo>
                    <a:pt x="436879" y="60198"/>
                  </a:lnTo>
                  <a:close/>
                </a:path>
                <a:path w="4123690" h="394969">
                  <a:moveTo>
                    <a:pt x="3555745" y="6858"/>
                  </a:moveTo>
                  <a:lnTo>
                    <a:pt x="3591687" y="6858"/>
                  </a:lnTo>
                  <a:lnTo>
                    <a:pt x="3674237" y="263906"/>
                  </a:lnTo>
                  <a:lnTo>
                    <a:pt x="3755009" y="6858"/>
                  </a:lnTo>
                  <a:lnTo>
                    <a:pt x="3790695" y="6858"/>
                  </a:lnTo>
                  <a:lnTo>
                    <a:pt x="3868546" y="388620"/>
                  </a:lnTo>
                  <a:lnTo>
                    <a:pt x="3802888" y="388620"/>
                  </a:lnTo>
                  <a:lnTo>
                    <a:pt x="3763391" y="182880"/>
                  </a:lnTo>
                  <a:lnTo>
                    <a:pt x="3686556" y="393573"/>
                  </a:lnTo>
                  <a:lnTo>
                    <a:pt x="3662298" y="393573"/>
                  </a:lnTo>
                  <a:lnTo>
                    <a:pt x="3585464" y="182880"/>
                  </a:lnTo>
                  <a:lnTo>
                    <a:pt x="3544316" y="388620"/>
                  </a:lnTo>
                  <a:lnTo>
                    <a:pt x="3478911" y="388620"/>
                  </a:lnTo>
                  <a:lnTo>
                    <a:pt x="3555745" y="6858"/>
                  </a:lnTo>
                  <a:close/>
                </a:path>
                <a:path w="4123690" h="394969">
                  <a:moveTo>
                    <a:pt x="3209543" y="6858"/>
                  </a:moveTo>
                  <a:lnTo>
                    <a:pt x="3453003" y="6858"/>
                  </a:lnTo>
                  <a:lnTo>
                    <a:pt x="3453003" y="66929"/>
                  </a:lnTo>
                  <a:lnTo>
                    <a:pt x="3277235" y="66929"/>
                  </a:lnTo>
                  <a:lnTo>
                    <a:pt x="3277235" y="156337"/>
                  </a:lnTo>
                  <a:lnTo>
                    <a:pt x="3403345" y="156337"/>
                  </a:lnTo>
                  <a:lnTo>
                    <a:pt x="3403345" y="213868"/>
                  </a:lnTo>
                  <a:lnTo>
                    <a:pt x="3277235" y="213868"/>
                  </a:lnTo>
                  <a:lnTo>
                    <a:pt x="3277235" y="328168"/>
                  </a:lnTo>
                  <a:lnTo>
                    <a:pt x="3450209" y="328168"/>
                  </a:lnTo>
                  <a:lnTo>
                    <a:pt x="3450209" y="388366"/>
                  </a:lnTo>
                  <a:lnTo>
                    <a:pt x="3209543" y="388366"/>
                  </a:lnTo>
                  <a:lnTo>
                    <a:pt x="3209543" y="6858"/>
                  </a:lnTo>
                  <a:close/>
                </a:path>
                <a:path w="4123690" h="394969">
                  <a:moveTo>
                    <a:pt x="2205228" y="6858"/>
                  </a:moveTo>
                  <a:lnTo>
                    <a:pt x="2448687" y="6858"/>
                  </a:lnTo>
                  <a:lnTo>
                    <a:pt x="2448687" y="66929"/>
                  </a:lnTo>
                  <a:lnTo>
                    <a:pt x="2272918" y="66929"/>
                  </a:lnTo>
                  <a:lnTo>
                    <a:pt x="2272918" y="156337"/>
                  </a:lnTo>
                  <a:lnTo>
                    <a:pt x="2399029" y="156337"/>
                  </a:lnTo>
                  <a:lnTo>
                    <a:pt x="2399029" y="213868"/>
                  </a:lnTo>
                  <a:lnTo>
                    <a:pt x="2272918" y="213868"/>
                  </a:lnTo>
                  <a:lnTo>
                    <a:pt x="2272918" y="328168"/>
                  </a:lnTo>
                  <a:lnTo>
                    <a:pt x="2445892" y="328168"/>
                  </a:lnTo>
                  <a:lnTo>
                    <a:pt x="2445892" y="388366"/>
                  </a:lnTo>
                  <a:lnTo>
                    <a:pt x="2205228" y="388366"/>
                  </a:lnTo>
                  <a:lnTo>
                    <a:pt x="2205228" y="6858"/>
                  </a:lnTo>
                  <a:close/>
                </a:path>
                <a:path w="4123690" h="394969">
                  <a:moveTo>
                    <a:pt x="1840991" y="6858"/>
                  </a:moveTo>
                  <a:lnTo>
                    <a:pt x="1908683" y="6858"/>
                  </a:lnTo>
                  <a:lnTo>
                    <a:pt x="1908683" y="156337"/>
                  </a:lnTo>
                  <a:lnTo>
                    <a:pt x="2060575" y="156337"/>
                  </a:lnTo>
                  <a:lnTo>
                    <a:pt x="2060575" y="6858"/>
                  </a:lnTo>
                  <a:lnTo>
                    <a:pt x="2127504" y="6858"/>
                  </a:lnTo>
                  <a:lnTo>
                    <a:pt x="2127504" y="388366"/>
                  </a:lnTo>
                  <a:lnTo>
                    <a:pt x="2060575" y="388366"/>
                  </a:lnTo>
                  <a:lnTo>
                    <a:pt x="2060575" y="216535"/>
                  </a:lnTo>
                  <a:lnTo>
                    <a:pt x="1908683" y="216535"/>
                  </a:lnTo>
                  <a:lnTo>
                    <a:pt x="1908683" y="388366"/>
                  </a:lnTo>
                  <a:lnTo>
                    <a:pt x="1840991" y="388366"/>
                  </a:lnTo>
                  <a:lnTo>
                    <a:pt x="1840991" y="6858"/>
                  </a:lnTo>
                  <a:close/>
                </a:path>
                <a:path w="4123690" h="394969">
                  <a:moveTo>
                    <a:pt x="1480947" y="6858"/>
                  </a:moveTo>
                  <a:lnTo>
                    <a:pt x="1796923" y="6858"/>
                  </a:lnTo>
                  <a:lnTo>
                    <a:pt x="1796923" y="66929"/>
                  </a:lnTo>
                  <a:lnTo>
                    <a:pt x="1670050" y="66929"/>
                  </a:lnTo>
                  <a:lnTo>
                    <a:pt x="1670050" y="388366"/>
                  </a:lnTo>
                  <a:lnTo>
                    <a:pt x="1602359" y="388366"/>
                  </a:lnTo>
                  <a:lnTo>
                    <a:pt x="1602359" y="66929"/>
                  </a:lnTo>
                  <a:lnTo>
                    <a:pt x="1480947" y="66929"/>
                  </a:lnTo>
                  <a:lnTo>
                    <a:pt x="1480947" y="6858"/>
                  </a:lnTo>
                  <a:close/>
                </a:path>
                <a:path w="4123690" h="394969">
                  <a:moveTo>
                    <a:pt x="1063752" y="6858"/>
                  </a:moveTo>
                  <a:lnTo>
                    <a:pt x="1307211" y="6858"/>
                  </a:lnTo>
                  <a:lnTo>
                    <a:pt x="1307211" y="66929"/>
                  </a:lnTo>
                  <a:lnTo>
                    <a:pt x="1131442" y="66929"/>
                  </a:lnTo>
                  <a:lnTo>
                    <a:pt x="1131442" y="156337"/>
                  </a:lnTo>
                  <a:lnTo>
                    <a:pt x="1257553" y="156337"/>
                  </a:lnTo>
                  <a:lnTo>
                    <a:pt x="1257553" y="213868"/>
                  </a:lnTo>
                  <a:lnTo>
                    <a:pt x="1131442" y="213868"/>
                  </a:lnTo>
                  <a:lnTo>
                    <a:pt x="1131442" y="328168"/>
                  </a:lnTo>
                  <a:lnTo>
                    <a:pt x="1304416" y="328168"/>
                  </a:lnTo>
                  <a:lnTo>
                    <a:pt x="1304416" y="388366"/>
                  </a:lnTo>
                  <a:lnTo>
                    <a:pt x="1063752" y="388366"/>
                  </a:lnTo>
                  <a:lnTo>
                    <a:pt x="1063752" y="6858"/>
                  </a:lnTo>
                  <a:close/>
                </a:path>
                <a:path w="4123690" h="394969">
                  <a:moveTo>
                    <a:pt x="708913" y="6858"/>
                  </a:moveTo>
                  <a:lnTo>
                    <a:pt x="744854" y="6858"/>
                  </a:lnTo>
                  <a:lnTo>
                    <a:pt x="827404" y="263906"/>
                  </a:lnTo>
                  <a:lnTo>
                    <a:pt x="908176" y="6858"/>
                  </a:lnTo>
                  <a:lnTo>
                    <a:pt x="943863" y="6858"/>
                  </a:lnTo>
                  <a:lnTo>
                    <a:pt x="1021714" y="388620"/>
                  </a:lnTo>
                  <a:lnTo>
                    <a:pt x="956055" y="388620"/>
                  </a:lnTo>
                  <a:lnTo>
                    <a:pt x="916559" y="182880"/>
                  </a:lnTo>
                  <a:lnTo>
                    <a:pt x="839724" y="393573"/>
                  </a:lnTo>
                  <a:lnTo>
                    <a:pt x="815466" y="393573"/>
                  </a:lnTo>
                  <a:lnTo>
                    <a:pt x="738631" y="182880"/>
                  </a:lnTo>
                  <a:lnTo>
                    <a:pt x="697484" y="388620"/>
                  </a:lnTo>
                  <a:lnTo>
                    <a:pt x="632078" y="388620"/>
                  </a:lnTo>
                  <a:lnTo>
                    <a:pt x="708913" y="6858"/>
                  </a:lnTo>
                  <a:close/>
                </a:path>
                <a:path w="4123690" h="394969">
                  <a:moveTo>
                    <a:pt x="2989072" y="2921"/>
                  </a:moveTo>
                  <a:lnTo>
                    <a:pt x="3041405" y="7417"/>
                  </a:lnTo>
                  <a:lnTo>
                    <a:pt x="3082119" y="20912"/>
                  </a:lnTo>
                  <a:lnTo>
                    <a:pt x="3128666" y="74918"/>
                  </a:lnTo>
                  <a:lnTo>
                    <a:pt x="3134487" y="115443"/>
                  </a:lnTo>
                  <a:lnTo>
                    <a:pt x="3133226" y="132016"/>
                  </a:lnTo>
                  <a:lnTo>
                    <a:pt x="3114421" y="177164"/>
                  </a:lnTo>
                  <a:lnTo>
                    <a:pt x="3078470" y="209722"/>
                  </a:lnTo>
                  <a:lnTo>
                    <a:pt x="3063875" y="216535"/>
                  </a:lnTo>
                  <a:lnTo>
                    <a:pt x="3176650" y="388366"/>
                  </a:lnTo>
                  <a:lnTo>
                    <a:pt x="3098546" y="388366"/>
                  </a:lnTo>
                  <a:lnTo>
                    <a:pt x="2996691" y="230759"/>
                  </a:lnTo>
                  <a:lnTo>
                    <a:pt x="2988214" y="230570"/>
                  </a:lnTo>
                  <a:lnTo>
                    <a:pt x="2978213" y="230203"/>
                  </a:lnTo>
                  <a:lnTo>
                    <a:pt x="2966688" y="229669"/>
                  </a:lnTo>
                  <a:lnTo>
                    <a:pt x="2953639" y="228981"/>
                  </a:lnTo>
                  <a:lnTo>
                    <a:pt x="2953639" y="388366"/>
                  </a:lnTo>
                  <a:lnTo>
                    <a:pt x="2883408" y="388366"/>
                  </a:lnTo>
                  <a:lnTo>
                    <a:pt x="2883408" y="6858"/>
                  </a:lnTo>
                  <a:lnTo>
                    <a:pt x="2888291" y="6736"/>
                  </a:lnTo>
                  <a:lnTo>
                    <a:pt x="2897235" y="6365"/>
                  </a:lnTo>
                  <a:lnTo>
                    <a:pt x="2910250" y="5732"/>
                  </a:lnTo>
                  <a:lnTo>
                    <a:pt x="2927350" y="4825"/>
                  </a:lnTo>
                  <a:lnTo>
                    <a:pt x="2945566" y="3992"/>
                  </a:lnTo>
                  <a:lnTo>
                    <a:pt x="2961925" y="3397"/>
                  </a:lnTo>
                  <a:lnTo>
                    <a:pt x="2976427" y="3040"/>
                  </a:lnTo>
                  <a:lnTo>
                    <a:pt x="2989072" y="2921"/>
                  </a:lnTo>
                  <a:close/>
                </a:path>
                <a:path w="4123690" h="394969">
                  <a:moveTo>
                    <a:pt x="4008755" y="254"/>
                  </a:moveTo>
                  <a:lnTo>
                    <a:pt x="4039616" y="1801"/>
                  </a:lnTo>
                  <a:lnTo>
                    <a:pt x="4066095" y="6445"/>
                  </a:lnTo>
                  <a:lnTo>
                    <a:pt x="4088193" y="14184"/>
                  </a:lnTo>
                  <a:lnTo>
                    <a:pt x="4105910" y="25019"/>
                  </a:lnTo>
                  <a:lnTo>
                    <a:pt x="4085336" y="83438"/>
                  </a:lnTo>
                  <a:lnTo>
                    <a:pt x="4067264" y="72270"/>
                  </a:lnTo>
                  <a:lnTo>
                    <a:pt x="4048680" y="64293"/>
                  </a:lnTo>
                  <a:lnTo>
                    <a:pt x="4029596" y="59507"/>
                  </a:lnTo>
                  <a:lnTo>
                    <a:pt x="4010024" y="57912"/>
                  </a:lnTo>
                  <a:lnTo>
                    <a:pt x="3998974" y="58675"/>
                  </a:lnTo>
                  <a:lnTo>
                    <a:pt x="3964051" y="84439"/>
                  </a:lnTo>
                  <a:lnTo>
                    <a:pt x="3960875" y="102362"/>
                  </a:lnTo>
                  <a:lnTo>
                    <a:pt x="3965404" y="118985"/>
                  </a:lnTo>
                  <a:lnTo>
                    <a:pt x="3979005" y="135905"/>
                  </a:lnTo>
                  <a:lnTo>
                    <a:pt x="4001702" y="153136"/>
                  </a:lnTo>
                  <a:lnTo>
                    <a:pt x="4033519" y="170687"/>
                  </a:lnTo>
                  <a:lnTo>
                    <a:pt x="4051329" y="179851"/>
                  </a:lnTo>
                  <a:lnTo>
                    <a:pt x="4066460" y="188658"/>
                  </a:lnTo>
                  <a:lnTo>
                    <a:pt x="4096615" y="213342"/>
                  </a:lnTo>
                  <a:lnTo>
                    <a:pt x="4118379" y="252702"/>
                  </a:lnTo>
                  <a:lnTo>
                    <a:pt x="4123309" y="288671"/>
                  </a:lnTo>
                  <a:lnTo>
                    <a:pt x="4121023" y="310794"/>
                  </a:lnTo>
                  <a:lnTo>
                    <a:pt x="4102735" y="348946"/>
                  </a:lnTo>
                  <a:lnTo>
                    <a:pt x="4066895" y="378073"/>
                  </a:lnTo>
                  <a:lnTo>
                    <a:pt x="4017885" y="392983"/>
                  </a:lnTo>
                  <a:lnTo>
                    <a:pt x="3988689" y="394843"/>
                  </a:lnTo>
                  <a:lnTo>
                    <a:pt x="3962661" y="393126"/>
                  </a:lnTo>
                  <a:lnTo>
                    <a:pt x="3937920" y="387969"/>
                  </a:lnTo>
                  <a:lnTo>
                    <a:pt x="3914465" y="379358"/>
                  </a:lnTo>
                  <a:lnTo>
                    <a:pt x="3892295" y="367284"/>
                  </a:lnTo>
                  <a:lnTo>
                    <a:pt x="3917315" y="306577"/>
                  </a:lnTo>
                  <a:lnTo>
                    <a:pt x="3937317" y="318912"/>
                  </a:lnTo>
                  <a:lnTo>
                    <a:pt x="3957129" y="327723"/>
                  </a:lnTo>
                  <a:lnTo>
                    <a:pt x="3976750" y="333009"/>
                  </a:lnTo>
                  <a:lnTo>
                    <a:pt x="3996182" y="334772"/>
                  </a:lnTo>
                  <a:lnTo>
                    <a:pt x="4022332" y="332156"/>
                  </a:lnTo>
                  <a:lnTo>
                    <a:pt x="4040981" y="324326"/>
                  </a:lnTo>
                  <a:lnTo>
                    <a:pt x="4052153" y="311304"/>
                  </a:lnTo>
                  <a:lnTo>
                    <a:pt x="4055871" y="293116"/>
                  </a:lnTo>
                  <a:lnTo>
                    <a:pt x="4054990" y="283424"/>
                  </a:lnTo>
                  <a:lnTo>
                    <a:pt x="4032922" y="246657"/>
                  </a:lnTo>
                  <a:lnTo>
                    <a:pt x="3983863" y="216154"/>
                  </a:lnTo>
                  <a:lnTo>
                    <a:pt x="3963741" y="205603"/>
                  </a:lnTo>
                  <a:lnTo>
                    <a:pt x="3947191" y="196040"/>
                  </a:lnTo>
                  <a:lnTo>
                    <a:pt x="3911298" y="164338"/>
                  </a:lnTo>
                  <a:lnTo>
                    <a:pt x="3895137" y="125571"/>
                  </a:lnTo>
                  <a:lnTo>
                    <a:pt x="3893058" y="102870"/>
                  </a:lnTo>
                  <a:lnTo>
                    <a:pt x="3895084" y="81702"/>
                  </a:lnTo>
                  <a:lnTo>
                    <a:pt x="3911328" y="44987"/>
                  </a:lnTo>
                  <a:lnTo>
                    <a:pt x="3942907" y="16702"/>
                  </a:lnTo>
                  <a:lnTo>
                    <a:pt x="3984488" y="2085"/>
                  </a:lnTo>
                  <a:lnTo>
                    <a:pt x="4008755" y="254"/>
                  </a:lnTo>
                  <a:close/>
                </a:path>
                <a:path w="4123690" h="394969">
                  <a:moveTo>
                    <a:pt x="116459" y="254"/>
                  </a:moveTo>
                  <a:lnTo>
                    <a:pt x="147320" y="1801"/>
                  </a:lnTo>
                  <a:lnTo>
                    <a:pt x="173799" y="6445"/>
                  </a:lnTo>
                  <a:lnTo>
                    <a:pt x="195897" y="14184"/>
                  </a:lnTo>
                  <a:lnTo>
                    <a:pt x="213613" y="25019"/>
                  </a:lnTo>
                  <a:lnTo>
                    <a:pt x="193039" y="83438"/>
                  </a:lnTo>
                  <a:lnTo>
                    <a:pt x="174968" y="72270"/>
                  </a:lnTo>
                  <a:lnTo>
                    <a:pt x="156384" y="64293"/>
                  </a:lnTo>
                  <a:lnTo>
                    <a:pt x="137300" y="59507"/>
                  </a:lnTo>
                  <a:lnTo>
                    <a:pt x="117728" y="57912"/>
                  </a:lnTo>
                  <a:lnTo>
                    <a:pt x="106678" y="58675"/>
                  </a:lnTo>
                  <a:lnTo>
                    <a:pt x="71754" y="84439"/>
                  </a:lnTo>
                  <a:lnTo>
                    <a:pt x="68579" y="102362"/>
                  </a:lnTo>
                  <a:lnTo>
                    <a:pt x="73108" y="118985"/>
                  </a:lnTo>
                  <a:lnTo>
                    <a:pt x="86709" y="135905"/>
                  </a:lnTo>
                  <a:lnTo>
                    <a:pt x="109406" y="153136"/>
                  </a:lnTo>
                  <a:lnTo>
                    <a:pt x="141224" y="170687"/>
                  </a:lnTo>
                  <a:lnTo>
                    <a:pt x="159033" y="179851"/>
                  </a:lnTo>
                  <a:lnTo>
                    <a:pt x="174164" y="188658"/>
                  </a:lnTo>
                  <a:lnTo>
                    <a:pt x="204319" y="213342"/>
                  </a:lnTo>
                  <a:lnTo>
                    <a:pt x="226083" y="252702"/>
                  </a:lnTo>
                  <a:lnTo>
                    <a:pt x="231012" y="288671"/>
                  </a:lnTo>
                  <a:lnTo>
                    <a:pt x="228726" y="310794"/>
                  </a:lnTo>
                  <a:lnTo>
                    <a:pt x="210438" y="348946"/>
                  </a:lnTo>
                  <a:lnTo>
                    <a:pt x="174599" y="378073"/>
                  </a:lnTo>
                  <a:lnTo>
                    <a:pt x="125589" y="392983"/>
                  </a:lnTo>
                  <a:lnTo>
                    <a:pt x="96392" y="394843"/>
                  </a:lnTo>
                  <a:lnTo>
                    <a:pt x="70365" y="393126"/>
                  </a:lnTo>
                  <a:lnTo>
                    <a:pt x="45624" y="387969"/>
                  </a:lnTo>
                  <a:lnTo>
                    <a:pt x="22169" y="379358"/>
                  </a:lnTo>
                  <a:lnTo>
                    <a:pt x="0" y="367284"/>
                  </a:lnTo>
                  <a:lnTo>
                    <a:pt x="25018" y="306577"/>
                  </a:lnTo>
                  <a:lnTo>
                    <a:pt x="45021" y="318912"/>
                  </a:lnTo>
                  <a:lnTo>
                    <a:pt x="64833" y="327723"/>
                  </a:lnTo>
                  <a:lnTo>
                    <a:pt x="84454" y="333009"/>
                  </a:lnTo>
                  <a:lnTo>
                    <a:pt x="103886" y="334772"/>
                  </a:lnTo>
                  <a:lnTo>
                    <a:pt x="130036" y="332156"/>
                  </a:lnTo>
                  <a:lnTo>
                    <a:pt x="148685" y="324326"/>
                  </a:lnTo>
                  <a:lnTo>
                    <a:pt x="159857" y="311304"/>
                  </a:lnTo>
                  <a:lnTo>
                    <a:pt x="163575" y="293116"/>
                  </a:lnTo>
                  <a:lnTo>
                    <a:pt x="162694" y="283424"/>
                  </a:lnTo>
                  <a:lnTo>
                    <a:pt x="140626" y="246657"/>
                  </a:lnTo>
                  <a:lnTo>
                    <a:pt x="91566" y="216154"/>
                  </a:lnTo>
                  <a:lnTo>
                    <a:pt x="71445" y="205603"/>
                  </a:lnTo>
                  <a:lnTo>
                    <a:pt x="54895" y="196040"/>
                  </a:lnTo>
                  <a:lnTo>
                    <a:pt x="19002" y="164338"/>
                  </a:lnTo>
                  <a:lnTo>
                    <a:pt x="2841" y="125571"/>
                  </a:lnTo>
                  <a:lnTo>
                    <a:pt x="762" y="102870"/>
                  </a:lnTo>
                  <a:lnTo>
                    <a:pt x="2788" y="81702"/>
                  </a:lnTo>
                  <a:lnTo>
                    <a:pt x="19032" y="44987"/>
                  </a:lnTo>
                  <a:lnTo>
                    <a:pt x="50611" y="16702"/>
                  </a:lnTo>
                  <a:lnTo>
                    <a:pt x="92192" y="2085"/>
                  </a:lnTo>
                  <a:lnTo>
                    <a:pt x="116459" y="254"/>
                  </a:lnTo>
                  <a:close/>
                </a:path>
                <a:path w="4123690" h="394969">
                  <a:moveTo>
                    <a:pt x="2654300" y="0"/>
                  </a:moveTo>
                  <a:lnTo>
                    <a:pt x="2693021" y="3190"/>
                  </a:lnTo>
                  <a:lnTo>
                    <a:pt x="2755937" y="28717"/>
                  </a:lnTo>
                  <a:lnTo>
                    <a:pt x="2799159" y="79152"/>
                  </a:lnTo>
                  <a:lnTo>
                    <a:pt x="2820876" y="150780"/>
                  </a:lnTo>
                  <a:lnTo>
                    <a:pt x="2823591" y="194310"/>
                  </a:lnTo>
                  <a:lnTo>
                    <a:pt x="2820755" y="238031"/>
                  </a:lnTo>
                  <a:lnTo>
                    <a:pt x="2812240" y="277002"/>
                  </a:lnTo>
                  <a:lnTo>
                    <a:pt x="2778125" y="340741"/>
                  </a:lnTo>
                  <a:lnTo>
                    <a:pt x="2723181" y="381317"/>
                  </a:lnTo>
                  <a:lnTo>
                    <a:pt x="2649092" y="394843"/>
                  </a:lnTo>
                  <a:lnTo>
                    <a:pt x="2612943" y="391505"/>
                  </a:lnTo>
                  <a:lnTo>
                    <a:pt x="2554027" y="364732"/>
                  </a:lnTo>
                  <a:lnTo>
                    <a:pt x="2513308" y="311931"/>
                  </a:lnTo>
                  <a:lnTo>
                    <a:pt x="2492785" y="238486"/>
                  </a:lnTo>
                  <a:lnTo>
                    <a:pt x="2490216" y="194310"/>
                  </a:lnTo>
                  <a:lnTo>
                    <a:pt x="2493004" y="155114"/>
                  </a:lnTo>
                  <a:lnTo>
                    <a:pt x="2515344" y="86153"/>
                  </a:lnTo>
                  <a:lnTo>
                    <a:pt x="2559109" y="31718"/>
                  </a:lnTo>
                  <a:lnTo>
                    <a:pt x="2618823" y="3524"/>
                  </a:lnTo>
                  <a:lnTo>
                    <a:pt x="2654300" y="0"/>
                  </a:lnTo>
                  <a:close/>
                </a:path>
                <a:path w="4123690" h="394969">
                  <a:moveTo>
                    <a:pt x="436879" y="0"/>
                  </a:moveTo>
                  <a:lnTo>
                    <a:pt x="475601" y="3190"/>
                  </a:lnTo>
                  <a:lnTo>
                    <a:pt x="538517" y="28717"/>
                  </a:lnTo>
                  <a:lnTo>
                    <a:pt x="581739" y="79152"/>
                  </a:lnTo>
                  <a:lnTo>
                    <a:pt x="603456" y="150780"/>
                  </a:lnTo>
                  <a:lnTo>
                    <a:pt x="606171" y="194310"/>
                  </a:lnTo>
                  <a:lnTo>
                    <a:pt x="603335" y="238031"/>
                  </a:lnTo>
                  <a:lnTo>
                    <a:pt x="594820" y="277002"/>
                  </a:lnTo>
                  <a:lnTo>
                    <a:pt x="560704" y="340741"/>
                  </a:lnTo>
                  <a:lnTo>
                    <a:pt x="505761" y="381317"/>
                  </a:lnTo>
                  <a:lnTo>
                    <a:pt x="431673" y="394843"/>
                  </a:lnTo>
                  <a:lnTo>
                    <a:pt x="395523" y="391505"/>
                  </a:lnTo>
                  <a:lnTo>
                    <a:pt x="336607" y="364732"/>
                  </a:lnTo>
                  <a:lnTo>
                    <a:pt x="295888" y="311931"/>
                  </a:lnTo>
                  <a:lnTo>
                    <a:pt x="275365" y="238486"/>
                  </a:lnTo>
                  <a:lnTo>
                    <a:pt x="272796" y="194310"/>
                  </a:lnTo>
                  <a:lnTo>
                    <a:pt x="275584" y="155114"/>
                  </a:lnTo>
                  <a:lnTo>
                    <a:pt x="297924" y="86153"/>
                  </a:lnTo>
                  <a:lnTo>
                    <a:pt x="341689" y="31718"/>
                  </a:lnTo>
                  <a:lnTo>
                    <a:pt x="401403" y="3524"/>
                  </a:lnTo>
                  <a:lnTo>
                    <a:pt x="436879" y="0"/>
                  </a:lnTo>
                  <a:close/>
                </a:path>
              </a:pathLst>
            </a:custGeom>
            <a:ln w="3175">
              <a:solidFill>
                <a:srgbClr val="58134A"/>
              </a:solidFill>
            </a:ln>
          </p:spPr>
          <p:txBody>
            <a:bodyPr wrap="square" lIns="0" tIns="0" rIns="0" bIns="0" rtlCol="0"/>
            <a:lstStyle/>
            <a:p>
              <a:endParaRPr/>
            </a:p>
          </p:txBody>
        </p:sp>
        <p:sp>
          <p:nvSpPr>
            <p:cNvPr id="9" name="object 9"/>
            <p:cNvSpPr/>
            <p:nvPr/>
          </p:nvSpPr>
          <p:spPr>
            <a:xfrm>
              <a:off x="3360673" y="1099058"/>
              <a:ext cx="2942463" cy="39484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367529" y="1163447"/>
              <a:ext cx="1047115" cy="264160"/>
            </a:xfrm>
            <a:custGeom>
              <a:avLst/>
              <a:gdLst/>
              <a:ahLst/>
              <a:cxnLst/>
              <a:rect l="l" t="t" r="r" b="b"/>
              <a:pathLst>
                <a:path w="1047114" h="264159">
                  <a:moveTo>
                    <a:pt x="45847" y="53848"/>
                  </a:moveTo>
                  <a:lnTo>
                    <a:pt x="0" y="194817"/>
                  </a:lnTo>
                  <a:lnTo>
                    <a:pt x="91694" y="194817"/>
                  </a:lnTo>
                  <a:lnTo>
                    <a:pt x="45847" y="53848"/>
                  </a:lnTo>
                  <a:close/>
                </a:path>
                <a:path w="1047114" h="264159">
                  <a:moveTo>
                    <a:pt x="932815" y="0"/>
                  </a:moveTo>
                  <a:lnTo>
                    <a:pt x="926794" y="117"/>
                  </a:lnTo>
                  <a:lnTo>
                    <a:pt x="919607" y="460"/>
                  </a:lnTo>
                  <a:lnTo>
                    <a:pt x="911276" y="1017"/>
                  </a:lnTo>
                  <a:lnTo>
                    <a:pt x="901827" y="1777"/>
                  </a:lnTo>
                  <a:lnTo>
                    <a:pt x="901827" y="262254"/>
                  </a:lnTo>
                  <a:lnTo>
                    <a:pt x="910185" y="262921"/>
                  </a:lnTo>
                  <a:lnTo>
                    <a:pt x="918876" y="263398"/>
                  </a:lnTo>
                  <a:lnTo>
                    <a:pt x="927901" y="263683"/>
                  </a:lnTo>
                  <a:lnTo>
                    <a:pt x="937260" y="263778"/>
                  </a:lnTo>
                  <a:lnTo>
                    <a:pt x="961501" y="261465"/>
                  </a:lnTo>
                  <a:lnTo>
                    <a:pt x="1001696" y="242883"/>
                  </a:lnTo>
                  <a:lnTo>
                    <a:pt x="1030319" y="206117"/>
                  </a:lnTo>
                  <a:lnTo>
                    <a:pt x="1044797" y="154023"/>
                  </a:lnTo>
                  <a:lnTo>
                    <a:pt x="1046607" y="122427"/>
                  </a:lnTo>
                  <a:lnTo>
                    <a:pt x="1039489" y="68847"/>
                  </a:lnTo>
                  <a:lnTo>
                    <a:pt x="1018143" y="30591"/>
                  </a:lnTo>
                  <a:lnTo>
                    <a:pt x="982581" y="7645"/>
                  </a:lnTo>
                  <a:lnTo>
                    <a:pt x="932815"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3430015" y="1162303"/>
              <a:ext cx="112268" cy="110871"/>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3360673" y="1099058"/>
              <a:ext cx="2942590" cy="394970"/>
            </a:xfrm>
            <a:custGeom>
              <a:avLst/>
              <a:gdLst/>
              <a:ahLst/>
              <a:cxnLst/>
              <a:rect l="l" t="t" r="r" b="b"/>
              <a:pathLst>
                <a:path w="2942590" h="394969">
                  <a:moveTo>
                    <a:pt x="2773172" y="60197"/>
                  </a:moveTo>
                  <a:lnTo>
                    <a:pt x="2733151" y="69310"/>
                  </a:lnTo>
                  <a:lnTo>
                    <a:pt x="2703703" y="96519"/>
                  </a:lnTo>
                  <a:lnTo>
                    <a:pt x="2685478" y="139176"/>
                  </a:lnTo>
                  <a:lnTo>
                    <a:pt x="2679446" y="194309"/>
                  </a:lnTo>
                  <a:lnTo>
                    <a:pt x="2680852" y="225934"/>
                  </a:lnTo>
                  <a:lnTo>
                    <a:pt x="2692144" y="277802"/>
                  </a:lnTo>
                  <a:lnTo>
                    <a:pt x="2714672" y="314090"/>
                  </a:lnTo>
                  <a:lnTo>
                    <a:pt x="2767965" y="334771"/>
                  </a:lnTo>
                  <a:lnTo>
                    <a:pt x="2791874" y="332513"/>
                  </a:lnTo>
                  <a:lnTo>
                    <a:pt x="2830597" y="314519"/>
                  </a:lnTo>
                  <a:lnTo>
                    <a:pt x="2857103" y="278802"/>
                  </a:lnTo>
                  <a:lnTo>
                    <a:pt x="2870438" y="226554"/>
                  </a:lnTo>
                  <a:lnTo>
                    <a:pt x="2872104" y="194309"/>
                  </a:lnTo>
                  <a:lnTo>
                    <a:pt x="2865933" y="135635"/>
                  </a:lnTo>
                  <a:lnTo>
                    <a:pt x="2847403" y="93725"/>
                  </a:lnTo>
                  <a:lnTo>
                    <a:pt x="2816490" y="68579"/>
                  </a:lnTo>
                  <a:lnTo>
                    <a:pt x="2773172" y="60197"/>
                  </a:lnTo>
                  <a:close/>
                </a:path>
                <a:path w="2942590" h="394969">
                  <a:moveTo>
                    <a:pt x="2299335" y="6857"/>
                  </a:moveTo>
                  <a:lnTo>
                    <a:pt x="2615311" y="6857"/>
                  </a:lnTo>
                  <a:lnTo>
                    <a:pt x="2615311" y="66928"/>
                  </a:lnTo>
                  <a:lnTo>
                    <a:pt x="2488438" y="66928"/>
                  </a:lnTo>
                  <a:lnTo>
                    <a:pt x="2488438" y="388365"/>
                  </a:lnTo>
                  <a:lnTo>
                    <a:pt x="2420747" y="388365"/>
                  </a:lnTo>
                  <a:lnTo>
                    <a:pt x="2420747" y="66928"/>
                  </a:lnTo>
                  <a:lnTo>
                    <a:pt x="2299335" y="66928"/>
                  </a:lnTo>
                  <a:lnTo>
                    <a:pt x="2299335" y="6857"/>
                  </a:lnTo>
                  <a:close/>
                </a:path>
                <a:path w="2942590" h="394969">
                  <a:moveTo>
                    <a:pt x="1537715" y="6857"/>
                  </a:moveTo>
                  <a:lnTo>
                    <a:pt x="1781175" y="6857"/>
                  </a:lnTo>
                  <a:lnTo>
                    <a:pt x="1781175" y="66928"/>
                  </a:lnTo>
                  <a:lnTo>
                    <a:pt x="1605406" y="66928"/>
                  </a:lnTo>
                  <a:lnTo>
                    <a:pt x="1605406" y="156337"/>
                  </a:lnTo>
                  <a:lnTo>
                    <a:pt x="1731517" y="156337"/>
                  </a:lnTo>
                  <a:lnTo>
                    <a:pt x="1731517" y="213867"/>
                  </a:lnTo>
                  <a:lnTo>
                    <a:pt x="1605406" y="213867"/>
                  </a:lnTo>
                  <a:lnTo>
                    <a:pt x="1605406" y="328167"/>
                  </a:lnTo>
                  <a:lnTo>
                    <a:pt x="1778380" y="328167"/>
                  </a:lnTo>
                  <a:lnTo>
                    <a:pt x="1778380" y="388365"/>
                  </a:lnTo>
                  <a:lnTo>
                    <a:pt x="1537715" y="388365"/>
                  </a:lnTo>
                  <a:lnTo>
                    <a:pt x="1537715" y="6857"/>
                  </a:lnTo>
                  <a:close/>
                </a:path>
                <a:path w="2942590" h="394969">
                  <a:moveTo>
                    <a:pt x="1177671" y="6857"/>
                  </a:moveTo>
                  <a:lnTo>
                    <a:pt x="1493647" y="6857"/>
                  </a:lnTo>
                  <a:lnTo>
                    <a:pt x="1493647" y="66928"/>
                  </a:lnTo>
                  <a:lnTo>
                    <a:pt x="1366774" y="66928"/>
                  </a:lnTo>
                  <a:lnTo>
                    <a:pt x="1366774" y="388365"/>
                  </a:lnTo>
                  <a:lnTo>
                    <a:pt x="1299083" y="388365"/>
                  </a:lnTo>
                  <a:lnTo>
                    <a:pt x="1299083" y="66928"/>
                  </a:lnTo>
                  <a:lnTo>
                    <a:pt x="1177671" y="66928"/>
                  </a:lnTo>
                  <a:lnTo>
                    <a:pt x="1177671" y="6857"/>
                  </a:lnTo>
                  <a:close/>
                </a:path>
                <a:path w="2942590" h="394969">
                  <a:moveTo>
                    <a:pt x="629412" y="6857"/>
                  </a:moveTo>
                  <a:lnTo>
                    <a:pt x="697102" y="6857"/>
                  </a:lnTo>
                  <a:lnTo>
                    <a:pt x="697102" y="328167"/>
                  </a:lnTo>
                  <a:lnTo>
                    <a:pt x="869568" y="328167"/>
                  </a:lnTo>
                  <a:lnTo>
                    <a:pt x="869568" y="388365"/>
                  </a:lnTo>
                  <a:lnTo>
                    <a:pt x="629412" y="388365"/>
                  </a:lnTo>
                  <a:lnTo>
                    <a:pt x="629412" y="6857"/>
                  </a:lnTo>
                  <a:close/>
                </a:path>
                <a:path w="2942590" h="394969">
                  <a:moveTo>
                    <a:pt x="326136" y="6857"/>
                  </a:moveTo>
                  <a:lnTo>
                    <a:pt x="569595" y="6857"/>
                  </a:lnTo>
                  <a:lnTo>
                    <a:pt x="569595" y="66928"/>
                  </a:lnTo>
                  <a:lnTo>
                    <a:pt x="393826" y="66928"/>
                  </a:lnTo>
                  <a:lnTo>
                    <a:pt x="393826" y="156337"/>
                  </a:lnTo>
                  <a:lnTo>
                    <a:pt x="519938" y="156337"/>
                  </a:lnTo>
                  <a:lnTo>
                    <a:pt x="519938" y="213867"/>
                  </a:lnTo>
                  <a:lnTo>
                    <a:pt x="393826" y="213867"/>
                  </a:lnTo>
                  <a:lnTo>
                    <a:pt x="393826" y="328167"/>
                  </a:lnTo>
                  <a:lnTo>
                    <a:pt x="566801" y="328167"/>
                  </a:lnTo>
                  <a:lnTo>
                    <a:pt x="566801" y="388365"/>
                  </a:lnTo>
                  <a:lnTo>
                    <a:pt x="326136" y="388365"/>
                  </a:lnTo>
                  <a:lnTo>
                    <a:pt x="326136" y="6857"/>
                  </a:lnTo>
                  <a:close/>
                </a:path>
                <a:path w="2942590" h="394969">
                  <a:moveTo>
                    <a:pt x="1942846" y="4190"/>
                  </a:moveTo>
                  <a:lnTo>
                    <a:pt x="1982325" y="7240"/>
                  </a:lnTo>
                  <a:lnTo>
                    <a:pt x="2048377" y="31676"/>
                  </a:lnTo>
                  <a:lnTo>
                    <a:pt x="2096335" y="79470"/>
                  </a:lnTo>
                  <a:lnTo>
                    <a:pt x="2120771" y="144240"/>
                  </a:lnTo>
                  <a:lnTo>
                    <a:pt x="2123821" y="182625"/>
                  </a:lnTo>
                  <a:lnTo>
                    <a:pt x="2119777" y="237210"/>
                  </a:lnTo>
                  <a:lnTo>
                    <a:pt x="2107644" y="283396"/>
                  </a:lnTo>
                  <a:lnTo>
                    <a:pt x="2087421" y="321185"/>
                  </a:lnTo>
                  <a:lnTo>
                    <a:pt x="2059105" y="350577"/>
                  </a:lnTo>
                  <a:lnTo>
                    <a:pt x="2022693" y="371570"/>
                  </a:lnTo>
                  <a:lnTo>
                    <a:pt x="1978183" y="384167"/>
                  </a:lnTo>
                  <a:lnTo>
                    <a:pt x="1925574" y="388365"/>
                  </a:lnTo>
                  <a:lnTo>
                    <a:pt x="1840991" y="388365"/>
                  </a:lnTo>
                  <a:lnTo>
                    <a:pt x="1840991" y="7112"/>
                  </a:lnTo>
                  <a:lnTo>
                    <a:pt x="1877712" y="5851"/>
                  </a:lnTo>
                  <a:lnTo>
                    <a:pt x="1906920" y="4937"/>
                  </a:lnTo>
                  <a:lnTo>
                    <a:pt x="1928627" y="4379"/>
                  </a:lnTo>
                  <a:lnTo>
                    <a:pt x="1942846" y="4190"/>
                  </a:lnTo>
                  <a:close/>
                </a:path>
                <a:path w="2942590" h="394969">
                  <a:moveTo>
                    <a:pt x="105663" y="2920"/>
                  </a:moveTo>
                  <a:lnTo>
                    <a:pt x="157997" y="7417"/>
                  </a:lnTo>
                  <a:lnTo>
                    <a:pt x="198711" y="20912"/>
                  </a:lnTo>
                  <a:lnTo>
                    <a:pt x="245258" y="74918"/>
                  </a:lnTo>
                  <a:lnTo>
                    <a:pt x="251078" y="115442"/>
                  </a:lnTo>
                  <a:lnTo>
                    <a:pt x="249818" y="132016"/>
                  </a:lnTo>
                  <a:lnTo>
                    <a:pt x="231012" y="177164"/>
                  </a:lnTo>
                  <a:lnTo>
                    <a:pt x="195062" y="209722"/>
                  </a:lnTo>
                  <a:lnTo>
                    <a:pt x="180466" y="216534"/>
                  </a:lnTo>
                  <a:lnTo>
                    <a:pt x="293242" y="388365"/>
                  </a:lnTo>
                  <a:lnTo>
                    <a:pt x="215137" y="388365"/>
                  </a:lnTo>
                  <a:lnTo>
                    <a:pt x="113284" y="230758"/>
                  </a:lnTo>
                  <a:lnTo>
                    <a:pt x="104806" y="230570"/>
                  </a:lnTo>
                  <a:lnTo>
                    <a:pt x="94805" y="230203"/>
                  </a:lnTo>
                  <a:lnTo>
                    <a:pt x="83280" y="229669"/>
                  </a:lnTo>
                  <a:lnTo>
                    <a:pt x="70230" y="228980"/>
                  </a:lnTo>
                  <a:lnTo>
                    <a:pt x="70230" y="388365"/>
                  </a:lnTo>
                  <a:lnTo>
                    <a:pt x="0" y="388365"/>
                  </a:lnTo>
                  <a:lnTo>
                    <a:pt x="0" y="6857"/>
                  </a:lnTo>
                  <a:lnTo>
                    <a:pt x="4883" y="6736"/>
                  </a:lnTo>
                  <a:lnTo>
                    <a:pt x="13827" y="6365"/>
                  </a:lnTo>
                  <a:lnTo>
                    <a:pt x="26842" y="5732"/>
                  </a:lnTo>
                  <a:lnTo>
                    <a:pt x="43941" y="4825"/>
                  </a:lnTo>
                  <a:lnTo>
                    <a:pt x="62158" y="3992"/>
                  </a:lnTo>
                  <a:lnTo>
                    <a:pt x="78517" y="3397"/>
                  </a:lnTo>
                  <a:lnTo>
                    <a:pt x="93019" y="3040"/>
                  </a:lnTo>
                  <a:lnTo>
                    <a:pt x="105663" y="2920"/>
                  </a:lnTo>
                  <a:close/>
                </a:path>
                <a:path w="2942590" h="394969">
                  <a:moveTo>
                    <a:pt x="1037843" y="1650"/>
                  </a:moveTo>
                  <a:lnTo>
                    <a:pt x="1067562" y="1650"/>
                  </a:lnTo>
                  <a:lnTo>
                    <a:pt x="1220977" y="388365"/>
                  </a:lnTo>
                  <a:lnTo>
                    <a:pt x="1146175" y="388365"/>
                  </a:lnTo>
                  <a:lnTo>
                    <a:pt x="1118362" y="311022"/>
                  </a:lnTo>
                  <a:lnTo>
                    <a:pt x="987551" y="311022"/>
                  </a:lnTo>
                  <a:lnTo>
                    <a:pt x="961009" y="388365"/>
                  </a:lnTo>
                  <a:lnTo>
                    <a:pt x="885698" y="388365"/>
                  </a:lnTo>
                  <a:lnTo>
                    <a:pt x="1037843" y="1650"/>
                  </a:lnTo>
                  <a:close/>
                </a:path>
                <a:path w="2942590" h="394969">
                  <a:moveTo>
                    <a:pt x="2773172" y="0"/>
                  </a:moveTo>
                  <a:lnTo>
                    <a:pt x="2811893" y="3190"/>
                  </a:lnTo>
                  <a:lnTo>
                    <a:pt x="2874809" y="28717"/>
                  </a:lnTo>
                  <a:lnTo>
                    <a:pt x="2918031" y="79152"/>
                  </a:lnTo>
                  <a:lnTo>
                    <a:pt x="2939748" y="150780"/>
                  </a:lnTo>
                  <a:lnTo>
                    <a:pt x="2942463" y="194309"/>
                  </a:lnTo>
                  <a:lnTo>
                    <a:pt x="2939627" y="238031"/>
                  </a:lnTo>
                  <a:lnTo>
                    <a:pt x="2931112" y="277002"/>
                  </a:lnTo>
                  <a:lnTo>
                    <a:pt x="2896997" y="340740"/>
                  </a:lnTo>
                  <a:lnTo>
                    <a:pt x="2842053" y="381317"/>
                  </a:lnTo>
                  <a:lnTo>
                    <a:pt x="2767965" y="394842"/>
                  </a:lnTo>
                  <a:lnTo>
                    <a:pt x="2731815" y="391505"/>
                  </a:lnTo>
                  <a:lnTo>
                    <a:pt x="2672899" y="364732"/>
                  </a:lnTo>
                  <a:lnTo>
                    <a:pt x="2632180" y="311931"/>
                  </a:lnTo>
                  <a:lnTo>
                    <a:pt x="2611657" y="238486"/>
                  </a:lnTo>
                  <a:lnTo>
                    <a:pt x="2609088" y="194309"/>
                  </a:lnTo>
                  <a:lnTo>
                    <a:pt x="2611876" y="155114"/>
                  </a:lnTo>
                  <a:lnTo>
                    <a:pt x="2634216" y="86153"/>
                  </a:lnTo>
                  <a:lnTo>
                    <a:pt x="2677981" y="31718"/>
                  </a:lnTo>
                  <a:lnTo>
                    <a:pt x="2737695" y="3524"/>
                  </a:lnTo>
                  <a:lnTo>
                    <a:pt x="2773172"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3342385" y="1739138"/>
              <a:ext cx="3350894" cy="394842"/>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4845811" y="1802383"/>
              <a:ext cx="112267" cy="110870"/>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3342385" y="1739138"/>
              <a:ext cx="3350895" cy="394970"/>
            </a:xfrm>
            <a:custGeom>
              <a:avLst/>
              <a:gdLst/>
              <a:ahLst/>
              <a:cxnLst/>
              <a:rect l="l" t="t" r="r" b="b"/>
              <a:pathLst>
                <a:path w="3350895" h="394969">
                  <a:moveTo>
                    <a:pt x="490219" y="60198"/>
                  </a:moveTo>
                  <a:lnTo>
                    <a:pt x="450199" y="69310"/>
                  </a:lnTo>
                  <a:lnTo>
                    <a:pt x="420750" y="96520"/>
                  </a:lnTo>
                  <a:lnTo>
                    <a:pt x="402526" y="139176"/>
                  </a:lnTo>
                  <a:lnTo>
                    <a:pt x="396493" y="194310"/>
                  </a:lnTo>
                  <a:lnTo>
                    <a:pt x="397900" y="225934"/>
                  </a:lnTo>
                  <a:lnTo>
                    <a:pt x="409192" y="277802"/>
                  </a:lnTo>
                  <a:lnTo>
                    <a:pt x="431720" y="314090"/>
                  </a:lnTo>
                  <a:lnTo>
                    <a:pt x="485013" y="334772"/>
                  </a:lnTo>
                  <a:lnTo>
                    <a:pt x="508922" y="332513"/>
                  </a:lnTo>
                  <a:lnTo>
                    <a:pt x="547645" y="314519"/>
                  </a:lnTo>
                  <a:lnTo>
                    <a:pt x="574151" y="278802"/>
                  </a:lnTo>
                  <a:lnTo>
                    <a:pt x="587486" y="226554"/>
                  </a:lnTo>
                  <a:lnTo>
                    <a:pt x="589152" y="194310"/>
                  </a:lnTo>
                  <a:lnTo>
                    <a:pt x="582981" y="135636"/>
                  </a:lnTo>
                  <a:lnTo>
                    <a:pt x="564451" y="93725"/>
                  </a:lnTo>
                  <a:lnTo>
                    <a:pt x="533538" y="68579"/>
                  </a:lnTo>
                  <a:lnTo>
                    <a:pt x="490219" y="60198"/>
                  </a:lnTo>
                  <a:close/>
                </a:path>
                <a:path w="3350895" h="394969">
                  <a:moveTo>
                    <a:pt x="3107436" y="6858"/>
                  </a:moveTo>
                  <a:lnTo>
                    <a:pt x="3350894" y="6858"/>
                  </a:lnTo>
                  <a:lnTo>
                    <a:pt x="3350894" y="66928"/>
                  </a:lnTo>
                  <a:lnTo>
                    <a:pt x="3175127" y="66928"/>
                  </a:lnTo>
                  <a:lnTo>
                    <a:pt x="3175127" y="156337"/>
                  </a:lnTo>
                  <a:lnTo>
                    <a:pt x="3301238" y="156337"/>
                  </a:lnTo>
                  <a:lnTo>
                    <a:pt x="3301238" y="213867"/>
                  </a:lnTo>
                  <a:lnTo>
                    <a:pt x="3175127" y="213867"/>
                  </a:lnTo>
                  <a:lnTo>
                    <a:pt x="3175127" y="328167"/>
                  </a:lnTo>
                  <a:lnTo>
                    <a:pt x="3348100" y="328167"/>
                  </a:lnTo>
                  <a:lnTo>
                    <a:pt x="3348100" y="388365"/>
                  </a:lnTo>
                  <a:lnTo>
                    <a:pt x="3107436" y="388365"/>
                  </a:lnTo>
                  <a:lnTo>
                    <a:pt x="3107436" y="6858"/>
                  </a:lnTo>
                  <a:close/>
                </a:path>
                <a:path w="3350895" h="394969">
                  <a:moveTo>
                    <a:pt x="2424684" y="6858"/>
                  </a:moveTo>
                  <a:lnTo>
                    <a:pt x="2457196" y="6858"/>
                  </a:lnTo>
                  <a:lnTo>
                    <a:pt x="2637409" y="237109"/>
                  </a:lnTo>
                  <a:lnTo>
                    <a:pt x="2637409" y="6858"/>
                  </a:lnTo>
                  <a:lnTo>
                    <a:pt x="2702560" y="6858"/>
                  </a:lnTo>
                  <a:lnTo>
                    <a:pt x="2702560" y="393573"/>
                  </a:lnTo>
                  <a:lnTo>
                    <a:pt x="2675001" y="393573"/>
                  </a:lnTo>
                  <a:lnTo>
                    <a:pt x="2489708" y="152146"/>
                  </a:lnTo>
                  <a:lnTo>
                    <a:pt x="2489708" y="388620"/>
                  </a:lnTo>
                  <a:lnTo>
                    <a:pt x="2424684" y="388620"/>
                  </a:lnTo>
                  <a:lnTo>
                    <a:pt x="2424684" y="6858"/>
                  </a:lnTo>
                  <a:close/>
                </a:path>
                <a:path w="3350895" h="394969">
                  <a:moveTo>
                    <a:pt x="2121408" y="6858"/>
                  </a:moveTo>
                  <a:lnTo>
                    <a:pt x="2364866" y="6858"/>
                  </a:lnTo>
                  <a:lnTo>
                    <a:pt x="2364866" y="66928"/>
                  </a:lnTo>
                  <a:lnTo>
                    <a:pt x="2189099" y="66928"/>
                  </a:lnTo>
                  <a:lnTo>
                    <a:pt x="2189099" y="156337"/>
                  </a:lnTo>
                  <a:lnTo>
                    <a:pt x="2315210" y="156337"/>
                  </a:lnTo>
                  <a:lnTo>
                    <a:pt x="2315210" y="213867"/>
                  </a:lnTo>
                  <a:lnTo>
                    <a:pt x="2189099" y="213867"/>
                  </a:lnTo>
                  <a:lnTo>
                    <a:pt x="2189099" y="328167"/>
                  </a:lnTo>
                  <a:lnTo>
                    <a:pt x="2362073" y="328167"/>
                  </a:lnTo>
                  <a:lnTo>
                    <a:pt x="2362073" y="388365"/>
                  </a:lnTo>
                  <a:lnTo>
                    <a:pt x="2121408" y="388365"/>
                  </a:lnTo>
                  <a:lnTo>
                    <a:pt x="2121408" y="6858"/>
                  </a:lnTo>
                  <a:close/>
                </a:path>
                <a:path w="3350895" h="394969">
                  <a:moveTo>
                    <a:pt x="1760219" y="6858"/>
                  </a:moveTo>
                  <a:lnTo>
                    <a:pt x="1827911" y="6858"/>
                  </a:lnTo>
                  <a:lnTo>
                    <a:pt x="1827911" y="265429"/>
                  </a:lnTo>
                  <a:lnTo>
                    <a:pt x="1829079" y="280070"/>
                  </a:lnTo>
                  <a:lnTo>
                    <a:pt x="1846706" y="315467"/>
                  </a:lnTo>
                  <a:lnTo>
                    <a:pt x="1882693" y="333559"/>
                  </a:lnTo>
                  <a:lnTo>
                    <a:pt x="1898268" y="334772"/>
                  </a:lnTo>
                  <a:lnTo>
                    <a:pt x="1915556" y="333583"/>
                  </a:lnTo>
                  <a:lnTo>
                    <a:pt x="1955418" y="315849"/>
                  </a:lnTo>
                  <a:lnTo>
                    <a:pt x="1974582" y="279683"/>
                  </a:lnTo>
                  <a:lnTo>
                    <a:pt x="1975865" y="264160"/>
                  </a:lnTo>
                  <a:lnTo>
                    <a:pt x="1975865" y="6858"/>
                  </a:lnTo>
                  <a:lnTo>
                    <a:pt x="2043556" y="6858"/>
                  </a:lnTo>
                  <a:lnTo>
                    <a:pt x="2043556" y="269366"/>
                  </a:lnTo>
                  <a:lnTo>
                    <a:pt x="2041082" y="297203"/>
                  </a:lnTo>
                  <a:lnTo>
                    <a:pt x="2021322" y="343304"/>
                  </a:lnTo>
                  <a:lnTo>
                    <a:pt x="1982698" y="376144"/>
                  </a:lnTo>
                  <a:lnTo>
                    <a:pt x="1930068" y="392769"/>
                  </a:lnTo>
                  <a:lnTo>
                    <a:pt x="1898777" y="394842"/>
                  </a:lnTo>
                  <a:lnTo>
                    <a:pt x="1867439" y="392816"/>
                  </a:lnTo>
                  <a:lnTo>
                    <a:pt x="1816195" y="376572"/>
                  </a:lnTo>
                  <a:lnTo>
                    <a:pt x="1780472" y="344283"/>
                  </a:lnTo>
                  <a:lnTo>
                    <a:pt x="1762462" y="297662"/>
                  </a:lnTo>
                  <a:lnTo>
                    <a:pt x="1760219" y="269113"/>
                  </a:lnTo>
                  <a:lnTo>
                    <a:pt x="1760219" y="6858"/>
                  </a:lnTo>
                  <a:close/>
                </a:path>
                <a:path w="3350895" h="394969">
                  <a:moveTo>
                    <a:pt x="719327" y="6858"/>
                  </a:moveTo>
                  <a:lnTo>
                    <a:pt x="751839" y="6858"/>
                  </a:lnTo>
                  <a:lnTo>
                    <a:pt x="932052" y="237109"/>
                  </a:lnTo>
                  <a:lnTo>
                    <a:pt x="932052" y="6858"/>
                  </a:lnTo>
                  <a:lnTo>
                    <a:pt x="997203" y="6858"/>
                  </a:lnTo>
                  <a:lnTo>
                    <a:pt x="997203" y="393573"/>
                  </a:lnTo>
                  <a:lnTo>
                    <a:pt x="969644" y="393573"/>
                  </a:lnTo>
                  <a:lnTo>
                    <a:pt x="784351" y="152146"/>
                  </a:lnTo>
                  <a:lnTo>
                    <a:pt x="784351" y="388620"/>
                  </a:lnTo>
                  <a:lnTo>
                    <a:pt x="719327" y="388620"/>
                  </a:lnTo>
                  <a:lnTo>
                    <a:pt x="719327" y="6858"/>
                  </a:lnTo>
                  <a:close/>
                </a:path>
                <a:path w="3350895" h="394969">
                  <a:moveTo>
                    <a:pt x="1539748" y="2921"/>
                  </a:moveTo>
                  <a:lnTo>
                    <a:pt x="1592081" y="7417"/>
                  </a:lnTo>
                  <a:lnTo>
                    <a:pt x="1632795" y="20912"/>
                  </a:lnTo>
                  <a:lnTo>
                    <a:pt x="1679342" y="74918"/>
                  </a:lnTo>
                  <a:lnTo>
                    <a:pt x="1685163" y="115442"/>
                  </a:lnTo>
                  <a:lnTo>
                    <a:pt x="1683902" y="132016"/>
                  </a:lnTo>
                  <a:lnTo>
                    <a:pt x="1665097" y="177164"/>
                  </a:lnTo>
                  <a:lnTo>
                    <a:pt x="1629146" y="209722"/>
                  </a:lnTo>
                  <a:lnTo>
                    <a:pt x="1614551" y="216535"/>
                  </a:lnTo>
                  <a:lnTo>
                    <a:pt x="1727327" y="388365"/>
                  </a:lnTo>
                  <a:lnTo>
                    <a:pt x="1649222" y="388365"/>
                  </a:lnTo>
                  <a:lnTo>
                    <a:pt x="1547367" y="230759"/>
                  </a:lnTo>
                  <a:lnTo>
                    <a:pt x="1538890" y="230570"/>
                  </a:lnTo>
                  <a:lnTo>
                    <a:pt x="1528889" y="230203"/>
                  </a:lnTo>
                  <a:lnTo>
                    <a:pt x="1517364" y="229669"/>
                  </a:lnTo>
                  <a:lnTo>
                    <a:pt x="1504314" y="228981"/>
                  </a:lnTo>
                  <a:lnTo>
                    <a:pt x="1504314" y="388365"/>
                  </a:lnTo>
                  <a:lnTo>
                    <a:pt x="1434084" y="388365"/>
                  </a:lnTo>
                  <a:lnTo>
                    <a:pt x="1434084" y="6858"/>
                  </a:lnTo>
                  <a:lnTo>
                    <a:pt x="1438967" y="6736"/>
                  </a:lnTo>
                  <a:lnTo>
                    <a:pt x="1447911" y="6365"/>
                  </a:lnTo>
                  <a:lnTo>
                    <a:pt x="1460926" y="5732"/>
                  </a:lnTo>
                  <a:lnTo>
                    <a:pt x="1478026" y="4825"/>
                  </a:lnTo>
                  <a:lnTo>
                    <a:pt x="1496242" y="3992"/>
                  </a:lnTo>
                  <a:lnTo>
                    <a:pt x="1512601" y="3397"/>
                  </a:lnTo>
                  <a:lnTo>
                    <a:pt x="1527103" y="3040"/>
                  </a:lnTo>
                  <a:lnTo>
                    <a:pt x="1539748" y="2921"/>
                  </a:lnTo>
                  <a:close/>
                </a:path>
                <a:path w="3350895" h="394969">
                  <a:moveTo>
                    <a:pt x="2937764" y="253"/>
                  </a:moveTo>
                  <a:lnTo>
                    <a:pt x="2968962" y="1942"/>
                  </a:lnTo>
                  <a:lnTo>
                    <a:pt x="2996850" y="7000"/>
                  </a:lnTo>
                  <a:lnTo>
                    <a:pt x="3021453" y="15416"/>
                  </a:lnTo>
                  <a:lnTo>
                    <a:pt x="3042792" y="27177"/>
                  </a:lnTo>
                  <a:lnTo>
                    <a:pt x="3014853" y="83185"/>
                  </a:lnTo>
                  <a:lnTo>
                    <a:pt x="3001801" y="73257"/>
                  </a:lnTo>
                  <a:lnTo>
                    <a:pt x="2985309" y="66151"/>
                  </a:lnTo>
                  <a:lnTo>
                    <a:pt x="2965364" y="61878"/>
                  </a:lnTo>
                  <a:lnTo>
                    <a:pt x="2941954" y="60451"/>
                  </a:lnTo>
                  <a:lnTo>
                    <a:pt x="2919214" y="62952"/>
                  </a:lnTo>
                  <a:lnTo>
                    <a:pt x="2880161" y="82954"/>
                  </a:lnTo>
                  <a:lnTo>
                    <a:pt x="2850515" y="121773"/>
                  </a:lnTo>
                  <a:lnTo>
                    <a:pt x="2835275" y="172358"/>
                  </a:lnTo>
                  <a:lnTo>
                    <a:pt x="2833369" y="201675"/>
                  </a:lnTo>
                  <a:lnTo>
                    <a:pt x="2835132" y="230679"/>
                  </a:lnTo>
                  <a:lnTo>
                    <a:pt x="2849229" y="279257"/>
                  </a:lnTo>
                  <a:lnTo>
                    <a:pt x="2876923" y="314519"/>
                  </a:lnTo>
                  <a:lnTo>
                    <a:pt x="2914642" y="332513"/>
                  </a:lnTo>
                  <a:lnTo>
                    <a:pt x="2937002" y="334772"/>
                  </a:lnTo>
                  <a:lnTo>
                    <a:pt x="2962503" y="332347"/>
                  </a:lnTo>
                  <a:lnTo>
                    <a:pt x="2985087" y="325088"/>
                  </a:lnTo>
                  <a:lnTo>
                    <a:pt x="3004742" y="313019"/>
                  </a:lnTo>
                  <a:lnTo>
                    <a:pt x="3021456" y="296163"/>
                  </a:lnTo>
                  <a:lnTo>
                    <a:pt x="3052953" y="350900"/>
                  </a:lnTo>
                  <a:lnTo>
                    <a:pt x="3029803" y="370143"/>
                  </a:lnTo>
                  <a:lnTo>
                    <a:pt x="3001867" y="383873"/>
                  </a:lnTo>
                  <a:lnTo>
                    <a:pt x="2969121" y="392102"/>
                  </a:lnTo>
                  <a:lnTo>
                    <a:pt x="2931541" y="394842"/>
                  </a:lnTo>
                  <a:lnTo>
                    <a:pt x="2893774" y="391556"/>
                  </a:lnTo>
                  <a:lnTo>
                    <a:pt x="2831671" y="365267"/>
                  </a:lnTo>
                  <a:lnTo>
                    <a:pt x="2787925" y="313572"/>
                  </a:lnTo>
                  <a:lnTo>
                    <a:pt x="2765776" y="241806"/>
                  </a:lnTo>
                  <a:lnTo>
                    <a:pt x="2763012" y="198754"/>
                  </a:lnTo>
                  <a:lnTo>
                    <a:pt x="2766083" y="158182"/>
                  </a:lnTo>
                  <a:lnTo>
                    <a:pt x="2775299" y="121062"/>
                  </a:lnTo>
                  <a:lnTo>
                    <a:pt x="2812161" y="57276"/>
                  </a:lnTo>
                  <a:lnTo>
                    <a:pt x="2868056" y="14525"/>
                  </a:lnTo>
                  <a:lnTo>
                    <a:pt x="2901189" y="3823"/>
                  </a:lnTo>
                  <a:lnTo>
                    <a:pt x="2937764" y="253"/>
                  </a:lnTo>
                  <a:close/>
                </a:path>
                <a:path w="3350895" h="394969">
                  <a:moveTo>
                    <a:pt x="1250950" y="253"/>
                  </a:moveTo>
                  <a:lnTo>
                    <a:pt x="1281140" y="2609"/>
                  </a:lnTo>
                  <a:lnTo>
                    <a:pt x="1309020" y="9667"/>
                  </a:lnTo>
                  <a:lnTo>
                    <a:pt x="1334567" y="21417"/>
                  </a:lnTo>
                  <a:lnTo>
                    <a:pt x="1357756" y="37846"/>
                  </a:lnTo>
                  <a:lnTo>
                    <a:pt x="1329309" y="92201"/>
                  </a:lnTo>
                  <a:lnTo>
                    <a:pt x="1322498" y="86887"/>
                  </a:lnTo>
                  <a:lnTo>
                    <a:pt x="1314069" y="81597"/>
                  </a:lnTo>
                  <a:lnTo>
                    <a:pt x="1269126" y="63103"/>
                  </a:lnTo>
                  <a:lnTo>
                    <a:pt x="1249426" y="60451"/>
                  </a:lnTo>
                  <a:lnTo>
                    <a:pt x="1222730" y="62835"/>
                  </a:lnTo>
                  <a:lnTo>
                    <a:pt x="1178292" y="81936"/>
                  </a:lnTo>
                  <a:lnTo>
                    <a:pt x="1146284" y="119350"/>
                  </a:lnTo>
                  <a:lnTo>
                    <a:pt x="1130040" y="170455"/>
                  </a:lnTo>
                  <a:lnTo>
                    <a:pt x="1128014" y="200913"/>
                  </a:lnTo>
                  <a:lnTo>
                    <a:pt x="1130012" y="229796"/>
                  </a:lnTo>
                  <a:lnTo>
                    <a:pt x="1145962" y="278512"/>
                  </a:lnTo>
                  <a:lnTo>
                    <a:pt x="1177321" y="314251"/>
                  </a:lnTo>
                  <a:lnTo>
                    <a:pt x="1220755" y="332487"/>
                  </a:lnTo>
                  <a:lnTo>
                    <a:pt x="1246759" y="334772"/>
                  </a:lnTo>
                  <a:lnTo>
                    <a:pt x="1264068" y="333533"/>
                  </a:lnTo>
                  <a:lnTo>
                    <a:pt x="1306449" y="314960"/>
                  </a:lnTo>
                  <a:lnTo>
                    <a:pt x="1306449" y="239902"/>
                  </a:lnTo>
                  <a:lnTo>
                    <a:pt x="1253489" y="239902"/>
                  </a:lnTo>
                  <a:lnTo>
                    <a:pt x="1253489" y="182117"/>
                  </a:lnTo>
                  <a:lnTo>
                    <a:pt x="1374139" y="182117"/>
                  </a:lnTo>
                  <a:lnTo>
                    <a:pt x="1374139" y="352933"/>
                  </a:lnTo>
                  <a:lnTo>
                    <a:pt x="1329973" y="377721"/>
                  </a:lnTo>
                  <a:lnTo>
                    <a:pt x="1292683" y="388627"/>
                  </a:lnTo>
                  <a:lnTo>
                    <a:pt x="1254722" y="394152"/>
                  </a:lnTo>
                  <a:lnTo>
                    <a:pt x="1235837" y="394842"/>
                  </a:lnTo>
                  <a:lnTo>
                    <a:pt x="1196925" y="391485"/>
                  </a:lnTo>
                  <a:lnTo>
                    <a:pt x="1131913" y="364624"/>
                  </a:lnTo>
                  <a:lnTo>
                    <a:pt x="1084712" y="312094"/>
                  </a:lnTo>
                  <a:lnTo>
                    <a:pt x="1060658" y="241038"/>
                  </a:lnTo>
                  <a:lnTo>
                    <a:pt x="1057655" y="199009"/>
                  </a:lnTo>
                  <a:lnTo>
                    <a:pt x="1060938" y="156958"/>
                  </a:lnTo>
                  <a:lnTo>
                    <a:pt x="1070768" y="119014"/>
                  </a:lnTo>
                  <a:lnTo>
                    <a:pt x="1109979" y="55499"/>
                  </a:lnTo>
                  <a:lnTo>
                    <a:pt x="1171416" y="14065"/>
                  </a:lnTo>
                  <a:lnTo>
                    <a:pt x="1208920" y="3706"/>
                  </a:lnTo>
                  <a:lnTo>
                    <a:pt x="1250950" y="253"/>
                  </a:lnTo>
                  <a:close/>
                </a:path>
                <a:path w="3350895" h="394969">
                  <a:moveTo>
                    <a:pt x="174751" y="253"/>
                  </a:moveTo>
                  <a:lnTo>
                    <a:pt x="205950" y="1942"/>
                  </a:lnTo>
                  <a:lnTo>
                    <a:pt x="233838" y="7000"/>
                  </a:lnTo>
                  <a:lnTo>
                    <a:pt x="258441" y="15416"/>
                  </a:lnTo>
                  <a:lnTo>
                    <a:pt x="279780" y="27177"/>
                  </a:lnTo>
                  <a:lnTo>
                    <a:pt x="251840" y="83185"/>
                  </a:lnTo>
                  <a:lnTo>
                    <a:pt x="238789" y="73257"/>
                  </a:lnTo>
                  <a:lnTo>
                    <a:pt x="222297" y="66151"/>
                  </a:lnTo>
                  <a:lnTo>
                    <a:pt x="202352" y="61878"/>
                  </a:lnTo>
                  <a:lnTo>
                    <a:pt x="178942" y="60451"/>
                  </a:lnTo>
                  <a:lnTo>
                    <a:pt x="156202" y="62952"/>
                  </a:lnTo>
                  <a:lnTo>
                    <a:pt x="117149" y="82954"/>
                  </a:lnTo>
                  <a:lnTo>
                    <a:pt x="87502" y="121773"/>
                  </a:lnTo>
                  <a:lnTo>
                    <a:pt x="72262" y="172358"/>
                  </a:lnTo>
                  <a:lnTo>
                    <a:pt x="70358" y="201675"/>
                  </a:lnTo>
                  <a:lnTo>
                    <a:pt x="72120" y="230679"/>
                  </a:lnTo>
                  <a:lnTo>
                    <a:pt x="86217" y="279257"/>
                  </a:lnTo>
                  <a:lnTo>
                    <a:pt x="113911" y="314519"/>
                  </a:lnTo>
                  <a:lnTo>
                    <a:pt x="151630" y="332513"/>
                  </a:lnTo>
                  <a:lnTo>
                    <a:pt x="173989" y="334772"/>
                  </a:lnTo>
                  <a:lnTo>
                    <a:pt x="199491" y="332347"/>
                  </a:lnTo>
                  <a:lnTo>
                    <a:pt x="222075" y="325088"/>
                  </a:lnTo>
                  <a:lnTo>
                    <a:pt x="241730" y="313019"/>
                  </a:lnTo>
                  <a:lnTo>
                    <a:pt x="258444" y="296163"/>
                  </a:lnTo>
                  <a:lnTo>
                    <a:pt x="289940" y="350900"/>
                  </a:lnTo>
                  <a:lnTo>
                    <a:pt x="266791" y="370143"/>
                  </a:lnTo>
                  <a:lnTo>
                    <a:pt x="238855" y="383873"/>
                  </a:lnTo>
                  <a:lnTo>
                    <a:pt x="206109" y="392102"/>
                  </a:lnTo>
                  <a:lnTo>
                    <a:pt x="168528" y="394842"/>
                  </a:lnTo>
                  <a:lnTo>
                    <a:pt x="130762" y="391556"/>
                  </a:lnTo>
                  <a:lnTo>
                    <a:pt x="68659" y="365267"/>
                  </a:lnTo>
                  <a:lnTo>
                    <a:pt x="24913" y="313572"/>
                  </a:lnTo>
                  <a:lnTo>
                    <a:pt x="2764" y="241806"/>
                  </a:lnTo>
                  <a:lnTo>
                    <a:pt x="0" y="198754"/>
                  </a:lnTo>
                  <a:lnTo>
                    <a:pt x="3071" y="158182"/>
                  </a:lnTo>
                  <a:lnTo>
                    <a:pt x="12287" y="121062"/>
                  </a:lnTo>
                  <a:lnTo>
                    <a:pt x="49149" y="57276"/>
                  </a:lnTo>
                  <a:lnTo>
                    <a:pt x="105044" y="14525"/>
                  </a:lnTo>
                  <a:lnTo>
                    <a:pt x="138177" y="3823"/>
                  </a:lnTo>
                  <a:lnTo>
                    <a:pt x="174751" y="253"/>
                  </a:lnTo>
                  <a:close/>
                </a:path>
                <a:path w="3350895" h="394969">
                  <a:moveTo>
                    <a:pt x="490219" y="0"/>
                  </a:moveTo>
                  <a:lnTo>
                    <a:pt x="528941" y="3190"/>
                  </a:lnTo>
                  <a:lnTo>
                    <a:pt x="591857" y="28717"/>
                  </a:lnTo>
                  <a:lnTo>
                    <a:pt x="635079" y="79152"/>
                  </a:lnTo>
                  <a:lnTo>
                    <a:pt x="656796" y="150780"/>
                  </a:lnTo>
                  <a:lnTo>
                    <a:pt x="659511" y="194310"/>
                  </a:lnTo>
                  <a:lnTo>
                    <a:pt x="656675" y="238031"/>
                  </a:lnTo>
                  <a:lnTo>
                    <a:pt x="648160" y="277002"/>
                  </a:lnTo>
                  <a:lnTo>
                    <a:pt x="614044" y="340740"/>
                  </a:lnTo>
                  <a:lnTo>
                    <a:pt x="559101" y="381317"/>
                  </a:lnTo>
                  <a:lnTo>
                    <a:pt x="485013" y="394842"/>
                  </a:lnTo>
                  <a:lnTo>
                    <a:pt x="448863" y="391505"/>
                  </a:lnTo>
                  <a:lnTo>
                    <a:pt x="389947" y="364732"/>
                  </a:lnTo>
                  <a:lnTo>
                    <a:pt x="349228" y="311931"/>
                  </a:lnTo>
                  <a:lnTo>
                    <a:pt x="328705" y="238486"/>
                  </a:lnTo>
                  <a:lnTo>
                    <a:pt x="326136" y="194310"/>
                  </a:lnTo>
                  <a:lnTo>
                    <a:pt x="328924" y="155114"/>
                  </a:lnTo>
                  <a:lnTo>
                    <a:pt x="351264" y="86153"/>
                  </a:lnTo>
                  <a:lnTo>
                    <a:pt x="395029" y="31718"/>
                  </a:lnTo>
                  <a:lnTo>
                    <a:pt x="454743" y="3524"/>
                  </a:lnTo>
                  <a:lnTo>
                    <a:pt x="490219"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3067050" y="2667000"/>
              <a:ext cx="1266825" cy="2419350"/>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4162425" y="2524125"/>
              <a:ext cx="4276725" cy="2562225"/>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3467100" y="3352800"/>
              <a:ext cx="866775" cy="1619250"/>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4200525" y="3352800"/>
              <a:ext cx="4114800" cy="1619250"/>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3867150" y="4038600"/>
              <a:ext cx="466725" cy="819150"/>
            </a:xfrm>
            <a:prstGeom prst="rect">
              <a:avLst/>
            </a:prstGeom>
            <a:blipFill>
              <a:blip r:embed="rId14" cstate="print"/>
              <a:stretch>
                <a:fillRect/>
              </a:stretch>
            </a:blipFill>
          </p:spPr>
          <p:txBody>
            <a:bodyPr wrap="square" lIns="0" tIns="0" rIns="0" bIns="0" rtlCol="0"/>
            <a:lstStyle/>
            <a:p>
              <a:endParaRPr/>
            </a:p>
          </p:txBody>
        </p:sp>
        <p:sp>
          <p:nvSpPr>
            <p:cNvPr id="21" name="object 21"/>
            <p:cNvSpPr/>
            <p:nvPr/>
          </p:nvSpPr>
          <p:spPr>
            <a:xfrm>
              <a:off x="4200525" y="3895725"/>
              <a:ext cx="4114800" cy="971550"/>
            </a:xfrm>
            <a:prstGeom prst="rect">
              <a:avLst/>
            </a:prstGeom>
            <a:blipFill>
              <a:blip r:embed="rId15" cstate="print"/>
              <a:stretch>
                <a:fillRect/>
              </a:stretch>
            </a:blipFill>
          </p:spPr>
          <p:txBody>
            <a:bodyPr wrap="square" lIns="0" tIns="0" rIns="0" bIns="0" rtlCol="0"/>
            <a:lstStyle/>
            <a:p>
              <a:endParaRPr/>
            </a:p>
          </p:txBody>
        </p:sp>
      </p:grpSp>
      <p:sp>
        <p:nvSpPr>
          <p:cNvPr id="22" name="object 22"/>
          <p:cNvSpPr txBox="1"/>
          <p:nvPr/>
        </p:nvSpPr>
        <p:spPr>
          <a:xfrm>
            <a:off x="4413630" y="2588513"/>
            <a:ext cx="3698240" cy="2185670"/>
          </a:xfrm>
          <a:prstGeom prst="rect">
            <a:avLst/>
          </a:prstGeom>
        </p:spPr>
        <p:txBody>
          <a:bodyPr vert="horz" wrap="square" lIns="0" tIns="81280" rIns="0" bIns="0" rtlCol="0">
            <a:spAutoFit/>
          </a:bodyPr>
          <a:lstStyle/>
          <a:p>
            <a:pPr marL="12700" marR="5080" algn="ctr">
              <a:lnSpc>
                <a:spcPts val="2820"/>
              </a:lnSpc>
              <a:spcBef>
                <a:spcPts val="640"/>
              </a:spcBef>
            </a:pPr>
            <a:r>
              <a:rPr sz="2800" i="1" spc="-5" dirty="0">
                <a:solidFill>
                  <a:srgbClr val="581F4D"/>
                </a:solidFill>
                <a:latin typeface="Monotype Corsiva"/>
                <a:cs typeface="Monotype Corsiva"/>
              </a:rPr>
              <a:t>If two figures are congruent ,  </a:t>
            </a:r>
            <a:r>
              <a:rPr sz="2800" i="1" dirty="0">
                <a:solidFill>
                  <a:srgbClr val="581F4D"/>
                </a:solidFill>
                <a:latin typeface="Monotype Corsiva"/>
                <a:cs typeface="Monotype Corsiva"/>
              </a:rPr>
              <a:t>they have </a:t>
            </a:r>
            <a:r>
              <a:rPr sz="2800" i="1" spc="-5" dirty="0">
                <a:solidFill>
                  <a:srgbClr val="581F4D"/>
                </a:solidFill>
                <a:latin typeface="Monotype Corsiva"/>
                <a:cs typeface="Monotype Corsiva"/>
              </a:rPr>
              <a:t>equal</a:t>
            </a:r>
            <a:r>
              <a:rPr sz="2800" i="1" spc="-55" dirty="0">
                <a:solidFill>
                  <a:srgbClr val="581F4D"/>
                </a:solidFill>
                <a:latin typeface="Monotype Corsiva"/>
                <a:cs typeface="Monotype Corsiva"/>
              </a:rPr>
              <a:t> </a:t>
            </a:r>
            <a:r>
              <a:rPr sz="2800" i="1" dirty="0">
                <a:solidFill>
                  <a:srgbClr val="581F4D"/>
                </a:solidFill>
                <a:latin typeface="Monotype Corsiva"/>
                <a:cs typeface="Monotype Corsiva"/>
              </a:rPr>
              <a:t>areas.</a:t>
            </a:r>
            <a:endParaRPr sz="2800">
              <a:latin typeface="Monotype Corsiva"/>
              <a:cs typeface="Monotype Corsiva"/>
            </a:endParaRPr>
          </a:p>
          <a:p>
            <a:pPr algn="ctr">
              <a:lnSpc>
                <a:spcPct val="100000"/>
              </a:lnSpc>
              <a:spcBef>
                <a:spcPts val="944"/>
              </a:spcBef>
            </a:pPr>
            <a:r>
              <a:rPr sz="2400" i="1" spc="-5" dirty="0">
                <a:solidFill>
                  <a:srgbClr val="5C1F34"/>
                </a:solidFill>
                <a:latin typeface="Monotype Corsiva"/>
                <a:cs typeface="Monotype Corsiva"/>
              </a:rPr>
              <a:t>But </a:t>
            </a:r>
            <a:r>
              <a:rPr sz="2400" i="1" dirty="0">
                <a:solidFill>
                  <a:srgbClr val="5C1F34"/>
                </a:solidFill>
                <a:latin typeface="Monotype Corsiva"/>
                <a:cs typeface="Monotype Corsiva"/>
              </a:rPr>
              <a:t>its converse IS </a:t>
            </a:r>
            <a:r>
              <a:rPr sz="2400" i="1" spc="-5" dirty="0">
                <a:solidFill>
                  <a:srgbClr val="5C1F34"/>
                </a:solidFill>
                <a:latin typeface="Monotype Corsiva"/>
                <a:cs typeface="Monotype Corsiva"/>
              </a:rPr>
              <a:t>NOT</a:t>
            </a:r>
            <a:r>
              <a:rPr sz="2400" i="1" spc="-120" dirty="0">
                <a:solidFill>
                  <a:srgbClr val="5C1F34"/>
                </a:solidFill>
                <a:latin typeface="Monotype Corsiva"/>
                <a:cs typeface="Monotype Corsiva"/>
              </a:rPr>
              <a:t> </a:t>
            </a:r>
            <a:r>
              <a:rPr sz="2400" i="1" dirty="0">
                <a:solidFill>
                  <a:srgbClr val="5C1F34"/>
                </a:solidFill>
                <a:latin typeface="Monotype Corsiva"/>
                <a:cs typeface="Monotype Corsiva"/>
              </a:rPr>
              <a:t>TRUE.</a:t>
            </a:r>
            <a:endParaRPr sz="2400">
              <a:latin typeface="Monotype Corsiva"/>
              <a:cs typeface="Monotype Corsiva"/>
            </a:endParaRPr>
          </a:p>
          <a:p>
            <a:pPr marL="91440" marR="84455" algn="ctr">
              <a:lnSpc>
                <a:spcPts val="2820"/>
              </a:lnSpc>
              <a:spcBef>
                <a:spcPts val="1365"/>
              </a:spcBef>
            </a:pPr>
            <a:r>
              <a:rPr sz="2800" i="1" spc="-5" dirty="0">
                <a:solidFill>
                  <a:srgbClr val="581F4D"/>
                </a:solidFill>
                <a:latin typeface="Monotype Corsiva"/>
                <a:cs typeface="Monotype Corsiva"/>
              </a:rPr>
              <a:t>Two figures having equal  areas </a:t>
            </a:r>
            <a:r>
              <a:rPr sz="2800" i="1" spc="-10" dirty="0">
                <a:solidFill>
                  <a:srgbClr val="581F4D"/>
                </a:solidFill>
                <a:latin typeface="Monotype Corsiva"/>
                <a:cs typeface="Monotype Corsiva"/>
              </a:rPr>
              <a:t>need </a:t>
            </a:r>
            <a:r>
              <a:rPr sz="2800" i="1" spc="-5" dirty="0">
                <a:solidFill>
                  <a:srgbClr val="581F4D"/>
                </a:solidFill>
                <a:latin typeface="Monotype Corsiva"/>
                <a:cs typeface="Monotype Corsiva"/>
              </a:rPr>
              <a:t>not be congruent.</a:t>
            </a:r>
            <a:endParaRPr sz="2800">
              <a:latin typeface="Monotype Corsiva"/>
              <a:cs typeface="Monotype Corsiva"/>
            </a:endParaRPr>
          </a:p>
        </p:txBody>
      </p:sp>
      <p:grpSp>
        <p:nvGrpSpPr>
          <p:cNvPr id="23" name="object 23"/>
          <p:cNvGrpSpPr/>
          <p:nvPr/>
        </p:nvGrpSpPr>
        <p:grpSpPr>
          <a:xfrm>
            <a:off x="14615" y="131889"/>
            <a:ext cx="2489200" cy="1408430"/>
            <a:chOff x="14615" y="131889"/>
            <a:chExt cx="2489200" cy="1408430"/>
          </a:xfrm>
        </p:grpSpPr>
        <p:sp>
          <p:nvSpPr>
            <p:cNvPr id="24" name="object 24"/>
            <p:cNvSpPr/>
            <p:nvPr/>
          </p:nvSpPr>
          <p:spPr>
            <a:xfrm>
              <a:off x="34617" y="151892"/>
              <a:ext cx="1080135" cy="1368425"/>
            </a:xfrm>
            <a:custGeom>
              <a:avLst/>
              <a:gdLst/>
              <a:ahLst/>
              <a:cxnLst/>
              <a:rect l="l" t="t" r="r" b="b"/>
              <a:pathLst>
                <a:path w="1080135" h="1368425">
                  <a:moveTo>
                    <a:pt x="540057" y="0"/>
                  </a:moveTo>
                  <a:lnTo>
                    <a:pt x="412574" y="522604"/>
                  </a:lnTo>
                  <a:lnTo>
                    <a:pt x="0" y="522604"/>
                  </a:lnTo>
                  <a:lnTo>
                    <a:pt x="333783" y="845565"/>
                  </a:lnTo>
                  <a:lnTo>
                    <a:pt x="206288" y="1368170"/>
                  </a:lnTo>
                  <a:lnTo>
                    <a:pt x="540057" y="1045209"/>
                  </a:lnTo>
                  <a:lnTo>
                    <a:pt x="873838" y="1368170"/>
                  </a:lnTo>
                  <a:lnTo>
                    <a:pt x="746343" y="845565"/>
                  </a:lnTo>
                  <a:lnTo>
                    <a:pt x="1080112" y="522604"/>
                  </a:lnTo>
                  <a:lnTo>
                    <a:pt x="667552" y="522604"/>
                  </a:lnTo>
                  <a:lnTo>
                    <a:pt x="540057" y="0"/>
                  </a:lnTo>
                  <a:close/>
                </a:path>
              </a:pathLst>
            </a:custGeom>
            <a:solidFill>
              <a:srgbClr val="CF6CA3"/>
            </a:solidFill>
          </p:spPr>
          <p:txBody>
            <a:bodyPr wrap="square" lIns="0" tIns="0" rIns="0" bIns="0" rtlCol="0"/>
            <a:lstStyle/>
            <a:p>
              <a:endParaRPr/>
            </a:p>
          </p:txBody>
        </p:sp>
        <p:sp>
          <p:nvSpPr>
            <p:cNvPr id="25" name="object 25"/>
            <p:cNvSpPr/>
            <p:nvPr/>
          </p:nvSpPr>
          <p:spPr>
            <a:xfrm>
              <a:off x="34617" y="151892"/>
              <a:ext cx="1080135" cy="1368425"/>
            </a:xfrm>
            <a:custGeom>
              <a:avLst/>
              <a:gdLst/>
              <a:ahLst/>
              <a:cxnLst/>
              <a:rect l="l" t="t" r="r" b="b"/>
              <a:pathLst>
                <a:path w="1080135" h="1368425">
                  <a:moveTo>
                    <a:pt x="0" y="522604"/>
                  </a:moveTo>
                  <a:lnTo>
                    <a:pt x="412574" y="522604"/>
                  </a:lnTo>
                  <a:lnTo>
                    <a:pt x="540057" y="0"/>
                  </a:lnTo>
                  <a:lnTo>
                    <a:pt x="667552" y="522604"/>
                  </a:lnTo>
                  <a:lnTo>
                    <a:pt x="1080112" y="522604"/>
                  </a:lnTo>
                  <a:lnTo>
                    <a:pt x="746343" y="845565"/>
                  </a:lnTo>
                  <a:lnTo>
                    <a:pt x="873838" y="1368170"/>
                  </a:lnTo>
                  <a:lnTo>
                    <a:pt x="540057" y="1045209"/>
                  </a:lnTo>
                  <a:lnTo>
                    <a:pt x="206288" y="1368170"/>
                  </a:lnTo>
                  <a:lnTo>
                    <a:pt x="333783" y="845565"/>
                  </a:lnTo>
                  <a:lnTo>
                    <a:pt x="0" y="522604"/>
                  </a:lnTo>
                  <a:close/>
                </a:path>
              </a:pathLst>
            </a:custGeom>
            <a:ln w="39999">
              <a:solidFill>
                <a:srgbClr val="974E77"/>
              </a:solidFill>
            </a:ln>
          </p:spPr>
          <p:txBody>
            <a:bodyPr wrap="square" lIns="0" tIns="0" rIns="0" bIns="0" rtlCol="0"/>
            <a:lstStyle/>
            <a:p>
              <a:endParaRPr/>
            </a:p>
          </p:txBody>
        </p:sp>
        <p:sp>
          <p:nvSpPr>
            <p:cNvPr id="26" name="object 26"/>
            <p:cNvSpPr/>
            <p:nvPr/>
          </p:nvSpPr>
          <p:spPr>
            <a:xfrm>
              <a:off x="1403604" y="151892"/>
              <a:ext cx="1080135" cy="1368425"/>
            </a:xfrm>
            <a:custGeom>
              <a:avLst/>
              <a:gdLst/>
              <a:ahLst/>
              <a:cxnLst/>
              <a:rect l="l" t="t" r="r" b="b"/>
              <a:pathLst>
                <a:path w="1080135" h="1368425">
                  <a:moveTo>
                    <a:pt x="540131" y="0"/>
                  </a:moveTo>
                  <a:lnTo>
                    <a:pt x="412622" y="522604"/>
                  </a:lnTo>
                  <a:lnTo>
                    <a:pt x="0" y="522604"/>
                  </a:lnTo>
                  <a:lnTo>
                    <a:pt x="333883" y="845565"/>
                  </a:lnTo>
                  <a:lnTo>
                    <a:pt x="206375" y="1368170"/>
                  </a:lnTo>
                  <a:lnTo>
                    <a:pt x="540131" y="1045209"/>
                  </a:lnTo>
                  <a:lnTo>
                    <a:pt x="873887" y="1368170"/>
                  </a:lnTo>
                  <a:lnTo>
                    <a:pt x="746379" y="845565"/>
                  </a:lnTo>
                  <a:lnTo>
                    <a:pt x="1080135" y="522604"/>
                  </a:lnTo>
                  <a:lnTo>
                    <a:pt x="667639" y="522604"/>
                  </a:lnTo>
                  <a:lnTo>
                    <a:pt x="540131" y="0"/>
                  </a:lnTo>
                  <a:close/>
                </a:path>
              </a:pathLst>
            </a:custGeom>
            <a:solidFill>
              <a:srgbClr val="CF6CA3"/>
            </a:solidFill>
          </p:spPr>
          <p:txBody>
            <a:bodyPr wrap="square" lIns="0" tIns="0" rIns="0" bIns="0" rtlCol="0"/>
            <a:lstStyle/>
            <a:p>
              <a:endParaRPr/>
            </a:p>
          </p:txBody>
        </p:sp>
        <p:sp>
          <p:nvSpPr>
            <p:cNvPr id="27" name="object 27"/>
            <p:cNvSpPr/>
            <p:nvPr/>
          </p:nvSpPr>
          <p:spPr>
            <a:xfrm>
              <a:off x="1403604" y="151892"/>
              <a:ext cx="1080135" cy="1368425"/>
            </a:xfrm>
            <a:custGeom>
              <a:avLst/>
              <a:gdLst/>
              <a:ahLst/>
              <a:cxnLst/>
              <a:rect l="l" t="t" r="r" b="b"/>
              <a:pathLst>
                <a:path w="1080135" h="1368425">
                  <a:moveTo>
                    <a:pt x="0" y="522604"/>
                  </a:moveTo>
                  <a:lnTo>
                    <a:pt x="412622" y="522604"/>
                  </a:lnTo>
                  <a:lnTo>
                    <a:pt x="540131" y="0"/>
                  </a:lnTo>
                  <a:lnTo>
                    <a:pt x="667639" y="522604"/>
                  </a:lnTo>
                  <a:lnTo>
                    <a:pt x="1080135" y="522604"/>
                  </a:lnTo>
                  <a:lnTo>
                    <a:pt x="746379" y="845565"/>
                  </a:lnTo>
                  <a:lnTo>
                    <a:pt x="873887" y="1368170"/>
                  </a:lnTo>
                  <a:lnTo>
                    <a:pt x="540131" y="1045209"/>
                  </a:lnTo>
                  <a:lnTo>
                    <a:pt x="206375" y="1368170"/>
                  </a:lnTo>
                  <a:lnTo>
                    <a:pt x="333883" y="845565"/>
                  </a:lnTo>
                  <a:lnTo>
                    <a:pt x="0" y="522604"/>
                  </a:lnTo>
                  <a:close/>
                </a:path>
              </a:pathLst>
            </a:custGeom>
            <a:ln w="39999">
              <a:solidFill>
                <a:srgbClr val="974E77"/>
              </a:solidFill>
            </a:ln>
          </p:spPr>
          <p:txBody>
            <a:bodyPr wrap="square" lIns="0" tIns="0" rIns="0" bIns="0" rtlCol="0"/>
            <a:lstStyle/>
            <a:p>
              <a:endParaRPr/>
            </a:p>
          </p:txBody>
        </p:sp>
      </p:grpSp>
      <p:sp>
        <p:nvSpPr>
          <p:cNvPr id="28" name="object 28"/>
          <p:cNvSpPr txBox="1"/>
          <p:nvPr/>
        </p:nvSpPr>
        <p:spPr>
          <a:xfrm>
            <a:off x="509422" y="791667"/>
            <a:ext cx="16065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A</a:t>
            </a:r>
            <a:endParaRPr sz="1800">
              <a:latin typeface="Trebuchet MS"/>
              <a:cs typeface="Trebuchet MS"/>
            </a:endParaRPr>
          </a:p>
        </p:txBody>
      </p:sp>
      <p:sp>
        <p:nvSpPr>
          <p:cNvPr id="29" name="object 29"/>
          <p:cNvSpPr txBox="1"/>
          <p:nvPr/>
        </p:nvSpPr>
        <p:spPr>
          <a:xfrm>
            <a:off x="1869694" y="791667"/>
            <a:ext cx="15494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B</a:t>
            </a:r>
            <a:endParaRPr sz="1800">
              <a:latin typeface="Trebuchet MS"/>
              <a:cs typeface="Trebuchet MS"/>
            </a:endParaRPr>
          </a:p>
        </p:txBody>
      </p:sp>
      <p:sp>
        <p:nvSpPr>
          <p:cNvPr id="30" name="object 30"/>
          <p:cNvSpPr txBox="1"/>
          <p:nvPr/>
        </p:nvSpPr>
        <p:spPr>
          <a:xfrm>
            <a:off x="258267" y="1982546"/>
            <a:ext cx="1943735" cy="1489075"/>
          </a:xfrm>
          <a:prstGeom prst="rect">
            <a:avLst/>
          </a:prstGeom>
        </p:spPr>
        <p:txBody>
          <a:bodyPr vert="horz" wrap="square" lIns="0" tIns="12700" rIns="0" bIns="0" rtlCol="0">
            <a:spAutoFit/>
          </a:bodyPr>
          <a:lstStyle/>
          <a:p>
            <a:pPr marL="12700" marR="5080">
              <a:lnSpc>
                <a:spcPct val="100000"/>
              </a:lnSpc>
              <a:spcBef>
                <a:spcPts val="100"/>
              </a:spcBef>
            </a:pPr>
            <a:r>
              <a:rPr sz="2400" i="1" dirty="0">
                <a:latin typeface="Monotype Corsiva"/>
                <a:cs typeface="Monotype Corsiva"/>
              </a:rPr>
              <a:t>Figures A </a:t>
            </a:r>
            <a:r>
              <a:rPr sz="2400" i="1" spc="-5" dirty="0">
                <a:latin typeface="Monotype Corsiva"/>
                <a:cs typeface="Monotype Corsiva"/>
              </a:rPr>
              <a:t>and </a:t>
            </a:r>
            <a:r>
              <a:rPr sz="2400" i="1" dirty="0">
                <a:latin typeface="Monotype Corsiva"/>
                <a:cs typeface="Monotype Corsiva"/>
              </a:rPr>
              <a:t>B  are congruent</a:t>
            </a:r>
            <a:r>
              <a:rPr sz="2400" i="1" spc="-130" dirty="0">
                <a:latin typeface="Monotype Corsiva"/>
                <a:cs typeface="Monotype Corsiva"/>
              </a:rPr>
              <a:t> </a:t>
            </a:r>
            <a:r>
              <a:rPr sz="2400" i="1" dirty="0">
                <a:latin typeface="Monotype Corsiva"/>
                <a:cs typeface="Monotype Corsiva"/>
              </a:rPr>
              <a:t>and  hence they have  equal</a:t>
            </a:r>
            <a:r>
              <a:rPr sz="2400" i="1" spc="-25" dirty="0">
                <a:latin typeface="Monotype Corsiva"/>
                <a:cs typeface="Monotype Corsiva"/>
              </a:rPr>
              <a:t> </a:t>
            </a:r>
            <a:r>
              <a:rPr sz="2400" i="1" dirty="0">
                <a:latin typeface="Monotype Corsiva"/>
                <a:cs typeface="Monotype Corsiva"/>
              </a:rPr>
              <a:t>areas.</a:t>
            </a:r>
            <a:endParaRPr sz="2400">
              <a:latin typeface="Monotype Corsiva"/>
              <a:cs typeface="Monotype Corsiva"/>
            </a:endParaRPr>
          </a:p>
        </p:txBody>
      </p:sp>
      <p:grpSp>
        <p:nvGrpSpPr>
          <p:cNvPr id="31" name="object 31"/>
          <p:cNvGrpSpPr/>
          <p:nvPr/>
        </p:nvGrpSpPr>
        <p:grpSpPr>
          <a:xfrm>
            <a:off x="176634" y="3913063"/>
            <a:ext cx="975360" cy="1921510"/>
            <a:chOff x="176634" y="3913063"/>
            <a:chExt cx="975360" cy="1921510"/>
          </a:xfrm>
        </p:grpSpPr>
        <p:sp>
          <p:nvSpPr>
            <p:cNvPr id="32" name="object 32"/>
            <p:cNvSpPr/>
            <p:nvPr/>
          </p:nvSpPr>
          <p:spPr>
            <a:xfrm>
              <a:off x="213753" y="3933063"/>
              <a:ext cx="901065" cy="936625"/>
            </a:xfrm>
            <a:custGeom>
              <a:avLst/>
              <a:gdLst/>
              <a:ahLst/>
              <a:cxnLst/>
              <a:rect l="l" t="t" r="r" b="b"/>
              <a:pathLst>
                <a:path w="901065" h="936625">
                  <a:moveTo>
                    <a:pt x="450494" y="0"/>
                  </a:moveTo>
                  <a:lnTo>
                    <a:pt x="283679" y="166750"/>
                  </a:lnTo>
                  <a:lnTo>
                    <a:pt x="367080" y="166750"/>
                  </a:lnTo>
                  <a:lnTo>
                    <a:pt x="367080" y="242824"/>
                  </a:lnTo>
                  <a:lnTo>
                    <a:pt x="233705" y="242824"/>
                  </a:lnTo>
                  <a:lnTo>
                    <a:pt x="233705" y="384682"/>
                  </a:lnTo>
                  <a:lnTo>
                    <a:pt x="166814" y="384682"/>
                  </a:lnTo>
                  <a:lnTo>
                    <a:pt x="166814" y="301244"/>
                  </a:lnTo>
                  <a:lnTo>
                    <a:pt x="0" y="467994"/>
                  </a:lnTo>
                  <a:lnTo>
                    <a:pt x="166814" y="634873"/>
                  </a:lnTo>
                  <a:lnTo>
                    <a:pt x="166814" y="551434"/>
                  </a:lnTo>
                  <a:lnTo>
                    <a:pt x="233705" y="551434"/>
                  </a:lnTo>
                  <a:lnTo>
                    <a:pt x="233705" y="693293"/>
                  </a:lnTo>
                  <a:lnTo>
                    <a:pt x="367080" y="693293"/>
                  </a:lnTo>
                  <a:lnTo>
                    <a:pt x="367080" y="769238"/>
                  </a:lnTo>
                  <a:lnTo>
                    <a:pt x="283679" y="769238"/>
                  </a:lnTo>
                  <a:lnTo>
                    <a:pt x="450494" y="936117"/>
                  </a:lnTo>
                  <a:lnTo>
                    <a:pt x="617308" y="769238"/>
                  </a:lnTo>
                  <a:lnTo>
                    <a:pt x="533908" y="769238"/>
                  </a:lnTo>
                  <a:lnTo>
                    <a:pt x="533908" y="693293"/>
                  </a:lnTo>
                  <a:lnTo>
                    <a:pt x="667283" y="693293"/>
                  </a:lnTo>
                  <a:lnTo>
                    <a:pt x="667283" y="551434"/>
                  </a:lnTo>
                  <a:lnTo>
                    <a:pt x="734161" y="551434"/>
                  </a:lnTo>
                  <a:lnTo>
                    <a:pt x="734161" y="634873"/>
                  </a:lnTo>
                  <a:lnTo>
                    <a:pt x="900988" y="467994"/>
                  </a:lnTo>
                  <a:lnTo>
                    <a:pt x="734161" y="301244"/>
                  </a:lnTo>
                  <a:lnTo>
                    <a:pt x="734161" y="384682"/>
                  </a:lnTo>
                  <a:lnTo>
                    <a:pt x="667283" y="384682"/>
                  </a:lnTo>
                  <a:lnTo>
                    <a:pt x="667283" y="242824"/>
                  </a:lnTo>
                  <a:lnTo>
                    <a:pt x="533908" y="242824"/>
                  </a:lnTo>
                  <a:lnTo>
                    <a:pt x="533908" y="166750"/>
                  </a:lnTo>
                  <a:lnTo>
                    <a:pt x="617308" y="166750"/>
                  </a:lnTo>
                  <a:lnTo>
                    <a:pt x="450494" y="0"/>
                  </a:lnTo>
                  <a:close/>
                </a:path>
              </a:pathLst>
            </a:custGeom>
            <a:solidFill>
              <a:srgbClr val="B83C68"/>
            </a:solidFill>
          </p:spPr>
          <p:txBody>
            <a:bodyPr wrap="square" lIns="0" tIns="0" rIns="0" bIns="0" rtlCol="0"/>
            <a:lstStyle/>
            <a:p>
              <a:endParaRPr/>
            </a:p>
          </p:txBody>
        </p:sp>
        <p:sp>
          <p:nvSpPr>
            <p:cNvPr id="33" name="object 33"/>
            <p:cNvSpPr/>
            <p:nvPr/>
          </p:nvSpPr>
          <p:spPr>
            <a:xfrm>
              <a:off x="213753" y="3933063"/>
              <a:ext cx="901065" cy="936625"/>
            </a:xfrm>
            <a:custGeom>
              <a:avLst/>
              <a:gdLst/>
              <a:ahLst/>
              <a:cxnLst/>
              <a:rect l="l" t="t" r="r" b="b"/>
              <a:pathLst>
                <a:path w="901065" h="936625">
                  <a:moveTo>
                    <a:pt x="0" y="467994"/>
                  </a:moveTo>
                  <a:lnTo>
                    <a:pt x="166814" y="301244"/>
                  </a:lnTo>
                  <a:lnTo>
                    <a:pt x="166814" y="384682"/>
                  </a:lnTo>
                  <a:lnTo>
                    <a:pt x="233705" y="384682"/>
                  </a:lnTo>
                  <a:lnTo>
                    <a:pt x="233705" y="242824"/>
                  </a:lnTo>
                  <a:lnTo>
                    <a:pt x="367080" y="242824"/>
                  </a:lnTo>
                  <a:lnTo>
                    <a:pt x="367080" y="166750"/>
                  </a:lnTo>
                  <a:lnTo>
                    <a:pt x="283679" y="166750"/>
                  </a:lnTo>
                  <a:lnTo>
                    <a:pt x="450494" y="0"/>
                  </a:lnTo>
                  <a:lnTo>
                    <a:pt x="617308" y="166750"/>
                  </a:lnTo>
                  <a:lnTo>
                    <a:pt x="533908" y="166750"/>
                  </a:lnTo>
                  <a:lnTo>
                    <a:pt x="533908" y="242824"/>
                  </a:lnTo>
                  <a:lnTo>
                    <a:pt x="667283" y="242824"/>
                  </a:lnTo>
                  <a:lnTo>
                    <a:pt x="667283" y="384682"/>
                  </a:lnTo>
                  <a:lnTo>
                    <a:pt x="734161" y="384682"/>
                  </a:lnTo>
                  <a:lnTo>
                    <a:pt x="734161" y="301244"/>
                  </a:lnTo>
                  <a:lnTo>
                    <a:pt x="900988" y="467994"/>
                  </a:lnTo>
                  <a:lnTo>
                    <a:pt x="734161" y="634873"/>
                  </a:lnTo>
                  <a:lnTo>
                    <a:pt x="734161" y="551434"/>
                  </a:lnTo>
                  <a:lnTo>
                    <a:pt x="667283" y="551434"/>
                  </a:lnTo>
                  <a:lnTo>
                    <a:pt x="667283" y="693293"/>
                  </a:lnTo>
                  <a:lnTo>
                    <a:pt x="533908" y="693293"/>
                  </a:lnTo>
                  <a:lnTo>
                    <a:pt x="533908" y="769238"/>
                  </a:lnTo>
                  <a:lnTo>
                    <a:pt x="617308" y="769238"/>
                  </a:lnTo>
                  <a:lnTo>
                    <a:pt x="450494" y="936117"/>
                  </a:lnTo>
                  <a:lnTo>
                    <a:pt x="283679" y="769238"/>
                  </a:lnTo>
                  <a:lnTo>
                    <a:pt x="367080" y="769238"/>
                  </a:lnTo>
                  <a:lnTo>
                    <a:pt x="367080" y="693293"/>
                  </a:lnTo>
                  <a:lnTo>
                    <a:pt x="233705" y="693293"/>
                  </a:lnTo>
                  <a:lnTo>
                    <a:pt x="233705" y="551434"/>
                  </a:lnTo>
                  <a:lnTo>
                    <a:pt x="166814" y="551434"/>
                  </a:lnTo>
                  <a:lnTo>
                    <a:pt x="166814" y="634873"/>
                  </a:lnTo>
                  <a:lnTo>
                    <a:pt x="0" y="467994"/>
                  </a:lnTo>
                  <a:close/>
                </a:path>
              </a:pathLst>
            </a:custGeom>
            <a:ln w="39999">
              <a:solidFill>
                <a:srgbClr val="852A49"/>
              </a:solidFill>
            </a:ln>
          </p:spPr>
          <p:txBody>
            <a:bodyPr wrap="square" lIns="0" tIns="0" rIns="0" bIns="0" rtlCol="0"/>
            <a:lstStyle/>
            <a:p>
              <a:endParaRPr/>
            </a:p>
          </p:txBody>
        </p:sp>
        <p:sp>
          <p:nvSpPr>
            <p:cNvPr id="34" name="object 34"/>
            <p:cNvSpPr/>
            <p:nvPr/>
          </p:nvSpPr>
          <p:spPr>
            <a:xfrm>
              <a:off x="196634" y="5166487"/>
              <a:ext cx="935355" cy="648335"/>
            </a:xfrm>
            <a:custGeom>
              <a:avLst/>
              <a:gdLst/>
              <a:ahLst/>
              <a:cxnLst/>
              <a:rect l="l" t="t" r="r" b="b"/>
              <a:pathLst>
                <a:path w="935355" h="648335">
                  <a:moveTo>
                    <a:pt x="611187" y="0"/>
                  </a:moveTo>
                  <a:lnTo>
                    <a:pt x="0" y="0"/>
                  </a:lnTo>
                  <a:lnTo>
                    <a:pt x="0" y="648068"/>
                  </a:lnTo>
                  <a:lnTo>
                    <a:pt x="611187" y="648068"/>
                  </a:lnTo>
                  <a:lnTo>
                    <a:pt x="935228" y="323976"/>
                  </a:lnTo>
                  <a:lnTo>
                    <a:pt x="611187" y="0"/>
                  </a:lnTo>
                  <a:close/>
                </a:path>
              </a:pathLst>
            </a:custGeom>
            <a:solidFill>
              <a:srgbClr val="B83C68"/>
            </a:solidFill>
          </p:spPr>
          <p:txBody>
            <a:bodyPr wrap="square" lIns="0" tIns="0" rIns="0" bIns="0" rtlCol="0"/>
            <a:lstStyle/>
            <a:p>
              <a:endParaRPr/>
            </a:p>
          </p:txBody>
        </p:sp>
        <p:sp>
          <p:nvSpPr>
            <p:cNvPr id="35" name="object 35"/>
            <p:cNvSpPr/>
            <p:nvPr/>
          </p:nvSpPr>
          <p:spPr>
            <a:xfrm>
              <a:off x="196634" y="5166487"/>
              <a:ext cx="935355" cy="648335"/>
            </a:xfrm>
            <a:custGeom>
              <a:avLst/>
              <a:gdLst/>
              <a:ahLst/>
              <a:cxnLst/>
              <a:rect l="l" t="t" r="r" b="b"/>
              <a:pathLst>
                <a:path w="935355" h="648335">
                  <a:moveTo>
                    <a:pt x="0" y="0"/>
                  </a:moveTo>
                  <a:lnTo>
                    <a:pt x="611187" y="0"/>
                  </a:lnTo>
                  <a:lnTo>
                    <a:pt x="935228" y="323976"/>
                  </a:lnTo>
                  <a:lnTo>
                    <a:pt x="611187" y="648068"/>
                  </a:lnTo>
                  <a:lnTo>
                    <a:pt x="0" y="648068"/>
                  </a:lnTo>
                  <a:lnTo>
                    <a:pt x="0" y="0"/>
                  </a:lnTo>
                  <a:close/>
                </a:path>
              </a:pathLst>
            </a:custGeom>
            <a:ln w="39999">
              <a:solidFill>
                <a:srgbClr val="852A49"/>
              </a:solidFill>
            </a:ln>
          </p:spPr>
          <p:txBody>
            <a:bodyPr wrap="square" lIns="0" tIns="0" rIns="0" bIns="0" rtlCol="0"/>
            <a:lstStyle/>
            <a:p>
              <a:endParaRPr/>
            </a:p>
          </p:txBody>
        </p:sp>
      </p:grpSp>
      <p:sp>
        <p:nvSpPr>
          <p:cNvPr id="36" name="object 36"/>
          <p:cNvSpPr txBox="1"/>
          <p:nvPr/>
        </p:nvSpPr>
        <p:spPr>
          <a:xfrm>
            <a:off x="509422" y="5334380"/>
            <a:ext cx="1657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D</a:t>
            </a:r>
            <a:endParaRPr sz="1800">
              <a:latin typeface="Trebuchet MS"/>
              <a:cs typeface="Trebuchet MS"/>
            </a:endParaRPr>
          </a:p>
        </p:txBody>
      </p:sp>
      <p:sp>
        <p:nvSpPr>
          <p:cNvPr id="37" name="object 37"/>
          <p:cNvSpPr txBox="1"/>
          <p:nvPr/>
        </p:nvSpPr>
        <p:spPr>
          <a:xfrm>
            <a:off x="585317" y="4247515"/>
            <a:ext cx="1625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C</a:t>
            </a:r>
            <a:endParaRPr sz="1800">
              <a:latin typeface="Trebuchet MS"/>
              <a:cs typeface="Trebuchet MS"/>
            </a:endParaRPr>
          </a:p>
        </p:txBody>
      </p:sp>
      <p:sp>
        <p:nvSpPr>
          <p:cNvPr id="38" name="object 38"/>
          <p:cNvSpPr txBox="1"/>
          <p:nvPr/>
        </p:nvSpPr>
        <p:spPr>
          <a:xfrm>
            <a:off x="1266571" y="3933190"/>
            <a:ext cx="1089025" cy="1855470"/>
          </a:xfrm>
          <a:prstGeom prst="rect">
            <a:avLst/>
          </a:prstGeom>
        </p:spPr>
        <p:txBody>
          <a:bodyPr vert="horz" wrap="square" lIns="0" tIns="12700" rIns="0" bIns="0" rtlCol="0">
            <a:spAutoFit/>
          </a:bodyPr>
          <a:lstStyle/>
          <a:p>
            <a:pPr marL="12700" marR="5080">
              <a:lnSpc>
                <a:spcPct val="100000"/>
              </a:lnSpc>
              <a:spcBef>
                <a:spcPts val="100"/>
              </a:spcBef>
            </a:pPr>
            <a:r>
              <a:rPr sz="2000" i="1" dirty="0">
                <a:latin typeface="Monotype Corsiva"/>
                <a:cs typeface="Monotype Corsiva"/>
              </a:rPr>
              <a:t>Figures C  and D </a:t>
            </a:r>
            <a:r>
              <a:rPr sz="2000" i="1" spc="-5" dirty="0">
                <a:latin typeface="Monotype Corsiva"/>
                <a:cs typeface="Monotype Corsiva"/>
              </a:rPr>
              <a:t>have  </a:t>
            </a:r>
            <a:r>
              <a:rPr sz="2000" i="1" dirty="0">
                <a:latin typeface="Monotype Corsiva"/>
                <a:cs typeface="Monotype Corsiva"/>
              </a:rPr>
              <a:t>equal </a:t>
            </a:r>
            <a:r>
              <a:rPr sz="2000" i="1" spc="-5" dirty="0">
                <a:latin typeface="Monotype Corsiva"/>
                <a:cs typeface="Monotype Corsiva"/>
              </a:rPr>
              <a:t>areas,  </a:t>
            </a:r>
            <a:r>
              <a:rPr sz="2000" i="1" dirty="0">
                <a:latin typeface="Monotype Corsiva"/>
                <a:cs typeface="Monotype Corsiva"/>
              </a:rPr>
              <a:t>but </a:t>
            </a:r>
            <a:r>
              <a:rPr sz="2000" i="1" spc="-5" dirty="0">
                <a:latin typeface="Monotype Corsiva"/>
                <a:cs typeface="Monotype Corsiva"/>
              </a:rPr>
              <a:t>they</a:t>
            </a:r>
            <a:r>
              <a:rPr sz="2000" i="1" spc="-100" dirty="0">
                <a:latin typeface="Monotype Corsiva"/>
                <a:cs typeface="Monotype Corsiva"/>
              </a:rPr>
              <a:t> </a:t>
            </a:r>
            <a:r>
              <a:rPr sz="2000" i="1" spc="-5" dirty="0">
                <a:latin typeface="Monotype Corsiva"/>
                <a:cs typeface="Monotype Corsiva"/>
              </a:rPr>
              <a:t>are  </a:t>
            </a:r>
            <a:r>
              <a:rPr sz="2000" i="1" dirty="0">
                <a:latin typeface="Monotype Corsiva"/>
                <a:cs typeface="Monotype Corsiva"/>
              </a:rPr>
              <a:t>not  congruent.</a:t>
            </a:r>
            <a:endParaRPr sz="2000">
              <a:latin typeface="Monotype Corsiva"/>
              <a:cs typeface="Monotype Corsi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4350" y="1044575"/>
              <a:ext cx="8629650" cy="2209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8204" y="952500"/>
              <a:ext cx="2916936" cy="644651"/>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383540" y="575513"/>
            <a:ext cx="2367915" cy="574675"/>
          </a:xfrm>
          <a:prstGeom prst="rect">
            <a:avLst/>
          </a:prstGeom>
        </p:spPr>
        <p:txBody>
          <a:bodyPr vert="horz" wrap="square" lIns="0" tIns="12700" rIns="0" bIns="0" rtlCol="0">
            <a:spAutoFit/>
          </a:bodyPr>
          <a:lstStyle/>
          <a:p>
            <a:pPr marL="12700">
              <a:lnSpc>
                <a:spcPct val="100000"/>
              </a:lnSpc>
              <a:spcBef>
                <a:spcPts val="100"/>
              </a:spcBef>
            </a:pPr>
            <a:r>
              <a:rPr sz="3600" i="0" spc="-5" dirty="0">
                <a:solidFill>
                  <a:srgbClr val="4E3A2F"/>
                </a:solidFill>
                <a:latin typeface="Franklin Gothic Medium"/>
                <a:cs typeface="Franklin Gothic Medium"/>
              </a:rPr>
              <a:t>THEOREM</a:t>
            </a:r>
            <a:r>
              <a:rPr sz="3600" i="0" spc="-75" dirty="0">
                <a:solidFill>
                  <a:srgbClr val="4E3A2F"/>
                </a:solidFill>
                <a:latin typeface="Franklin Gothic Medium"/>
                <a:cs typeface="Franklin Gothic Medium"/>
              </a:rPr>
              <a:t> </a:t>
            </a:r>
            <a:r>
              <a:rPr sz="3600" i="0" dirty="0">
                <a:solidFill>
                  <a:srgbClr val="4E3A2F"/>
                </a:solidFill>
                <a:latin typeface="Franklin Gothic Medium"/>
                <a:cs typeface="Franklin Gothic Medium"/>
              </a:rPr>
              <a:t>1</a:t>
            </a:r>
            <a:endParaRPr sz="3600">
              <a:latin typeface="Franklin Gothic Medium"/>
              <a:cs typeface="Franklin Gothic Medium"/>
            </a:endParaRPr>
          </a:p>
        </p:txBody>
      </p:sp>
      <p:sp>
        <p:nvSpPr>
          <p:cNvPr id="7" name="object 7"/>
          <p:cNvSpPr txBox="1"/>
          <p:nvPr/>
        </p:nvSpPr>
        <p:spPr>
          <a:xfrm>
            <a:off x="330200" y="1556765"/>
            <a:ext cx="8101330" cy="635635"/>
          </a:xfrm>
          <a:prstGeom prst="rect">
            <a:avLst/>
          </a:prstGeom>
        </p:spPr>
        <p:txBody>
          <a:bodyPr vert="horz" wrap="square" lIns="0" tIns="13335" rIns="0" bIns="0" rtlCol="0">
            <a:spAutoFit/>
          </a:bodyPr>
          <a:lstStyle/>
          <a:p>
            <a:pPr marL="12700" marR="5080">
              <a:lnSpc>
                <a:spcPct val="100000"/>
              </a:lnSpc>
              <a:spcBef>
                <a:spcPts val="105"/>
              </a:spcBef>
            </a:pPr>
            <a:r>
              <a:rPr sz="2000" b="1" i="1" dirty="0">
                <a:solidFill>
                  <a:srgbClr val="FF0000"/>
                </a:solidFill>
                <a:latin typeface="Monotype Corsiva"/>
                <a:cs typeface="Monotype Corsiva"/>
              </a:rPr>
              <a:t>Given</a:t>
            </a:r>
            <a:r>
              <a:rPr sz="2000" b="1" i="1" dirty="0">
                <a:solidFill>
                  <a:srgbClr val="5F3A13"/>
                </a:solidFill>
                <a:latin typeface="Monotype Corsiva"/>
                <a:cs typeface="Monotype Corsiva"/>
              </a:rPr>
              <a:t>:</a:t>
            </a:r>
            <a:r>
              <a:rPr sz="2000" b="1" i="1" spc="-55" dirty="0">
                <a:solidFill>
                  <a:srgbClr val="5F3A13"/>
                </a:solidFill>
                <a:latin typeface="Monotype Corsiva"/>
                <a:cs typeface="Monotype Corsiva"/>
              </a:rPr>
              <a:t> </a:t>
            </a:r>
            <a:r>
              <a:rPr sz="2000" b="1" i="1" spc="10" dirty="0">
                <a:solidFill>
                  <a:srgbClr val="5F3A13"/>
                </a:solidFill>
                <a:latin typeface="Monotype Corsiva"/>
                <a:cs typeface="Monotype Corsiva"/>
              </a:rPr>
              <a:t>Two</a:t>
            </a:r>
            <a:r>
              <a:rPr sz="2000" b="1" i="1" spc="-45" dirty="0">
                <a:solidFill>
                  <a:srgbClr val="5F3A13"/>
                </a:solidFill>
                <a:latin typeface="Monotype Corsiva"/>
                <a:cs typeface="Monotype Corsiva"/>
              </a:rPr>
              <a:t> </a:t>
            </a:r>
            <a:r>
              <a:rPr sz="2000" b="1" i="1" spc="-5" dirty="0">
                <a:solidFill>
                  <a:srgbClr val="5F3A13"/>
                </a:solidFill>
                <a:latin typeface="Monotype Corsiva"/>
                <a:cs typeface="Monotype Corsiva"/>
              </a:rPr>
              <a:t>parallelograms</a:t>
            </a:r>
            <a:r>
              <a:rPr sz="2000" b="1" i="1" spc="-45" dirty="0">
                <a:solidFill>
                  <a:srgbClr val="5F3A13"/>
                </a:solidFill>
                <a:latin typeface="Monotype Corsiva"/>
                <a:cs typeface="Monotype Corsiva"/>
              </a:rPr>
              <a:t> </a:t>
            </a:r>
            <a:r>
              <a:rPr sz="2000" b="1" i="1" spc="5" dirty="0">
                <a:solidFill>
                  <a:srgbClr val="5F3A13"/>
                </a:solidFill>
                <a:latin typeface="Monotype Corsiva"/>
                <a:cs typeface="Monotype Corsiva"/>
              </a:rPr>
              <a:t>ABCD</a:t>
            </a:r>
            <a:r>
              <a:rPr sz="2000" b="1" i="1" spc="-55" dirty="0">
                <a:solidFill>
                  <a:srgbClr val="5F3A13"/>
                </a:solidFill>
                <a:latin typeface="Monotype Corsiva"/>
                <a:cs typeface="Monotype Corsiva"/>
              </a:rPr>
              <a:t> </a:t>
            </a:r>
            <a:r>
              <a:rPr sz="2000" b="1" i="1" spc="5" dirty="0">
                <a:solidFill>
                  <a:srgbClr val="5F3A13"/>
                </a:solidFill>
                <a:latin typeface="Monotype Corsiva"/>
                <a:cs typeface="Monotype Corsiva"/>
              </a:rPr>
              <a:t>and</a:t>
            </a:r>
            <a:r>
              <a:rPr sz="2000" b="1" i="1" spc="-40" dirty="0">
                <a:solidFill>
                  <a:srgbClr val="5F3A13"/>
                </a:solidFill>
                <a:latin typeface="Monotype Corsiva"/>
                <a:cs typeface="Monotype Corsiva"/>
              </a:rPr>
              <a:t> </a:t>
            </a:r>
            <a:r>
              <a:rPr sz="2000" b="1" i="1" spc="10" dirty="0">
                <a:solidFill>
                  <a:srgbClr val="5F3A13"/>
                </a:solidFill>
                <a:latin typeface="Monotype Corsiva"/>
                <a:cs typeface="Monotype Corsiva"/>
              </a:rPr>
              <a:t>EFCD</a:t>
            </a:r>
            <a:r>
              <a:rPr sz="2000" b="1" i="1" spc="-55" dirty="0">
                <a:solidFill>
                  <a:srgbClr val="5F3A13"/>
                </a:solidFill>
                <a:latin typeface="Monotype Corsiva"/>
                <a:cs typeface="Monotype Corsiva"/>
              </a:rPr>
              <a:t> </a:t>
            </a:r>
            <a:r>
              <a:rPr sz="2000" b="1" i="1" dirty="0">
                <a:solidFill>
                  <a:srgbClr val="5F3A13"/>
                </a:solidFill>
                <a:latin typeface="Monotype Corsiva"/>
                <a:cs typeface="Monotype Corsiva"/>
              </a:rPr>
              <a:t>On</a:t>
            </a:r>
            <a:r>
              <a:rPr sz="2000" b="1" i="1" spc="-10" dirty="0">
                <a:solidFill>
                  <a:srgbClr val="5F3A13"/>
                </a:solidFill>
                <a:latin typeface="Monotype Corsiva"/>
                <a:cs typeface="Monotype Corsiva"/>
              </a:rPr>
              <a:t> </a:t>
            </a:r>
            <a:r>
              <a:rPr sz="2000" b="1" i="1" dirty="0">
                <a:solidFill>
                  <a:srgbClr val="5F3A13"/>
                </a:solidFill>
                <a:latin typeface="Monotype Corsiva"/>
                <a:cs typeface="Monotype Corsiva"/>
              </a:rPr>
              <a:t>the</a:t>
            </a:r>
            <a:r>
              <a:rPr sz="2000" b="1" i="1" spc="-45" dirty="0">
                <a:solidFill>
                  <a:srgbClr val="5F3A13"/>
                </a:solidFill>
                <a:latin typeface="Monotype Corsiva"/>
                <a:cs typeface="Monotype Corsiva"/>
              </a:rPr>
              <a:t> </a:t>
            </a:r>
            <a:r>
              <a:rPr sz="2000" b="1" i="1" spc="5" dirty="0">
                <a:solidFill>
                  <a:srgbClr val="5F3A13"/>
                </a:solidFill>
                <a:latin typeface="Monotype Corsiva"/>
                <a:cs typeface="Monotype Corsiva"/>
              </a:rPr>
              <a:t>same</a:t>
            </a:r>
            <a:r>
              <a:rPr sz="2000" b="1" i="1" spc="-50" dirty="0">
                <a:solidFill>
                  <a:srgbClr val="5F3A13"/>
                </a:solidFill>
                <a:latin typeface="Monotype Corsiva"/>
                <a:cs typeface="Monotype Corsiva"/>
              </a:rPr>
              <a:t> </a:t>
            </a:r>
            <a:r>
              <a:rPr sz="2000" b="1" i="1" dirty="0">
                <a:solidFill>
                  <a:srgbClr val="5F3A13"/>
                </a:solidFill>
                <a:latin typeface="Monotype Corsiva"/>
                <a:cs typeface="Monotype Corsiva"/>
              </a:rPr>
              <a:t>base</a:t>
            </a:r>
            <a:r>
              <a:rPr sz="2000" b="1" i="1" spc="-45" dirty="0">
                <a:solidFill>
                  <a:srgbClr val="5F3A13"/>
                </a:solidFill>
                <a:latin typeface="Monotype Corsiva"/>
                <a:cs typeface="Monotype Corsiva"/>
              </a:rPr>
              <a:t> </a:t>
            </a:r>
            <a:r>
              <a:rPr sz="2000" b="1" i="1" spc="5" dirty="0">
                <a:solidFill>
                  <a:srgbClr val="5F3A13"/>
                </a:solidFill>
                <a:latin typeface="Monotype Corsiva"/>
                <a:cs typeface="Monotype Corsiva"/>
              </a:rPr>
              <a:t>DC</a:t>
            </a:r>
            <a:r>
              <a:rPr sz="2000" b="1" i="1" spc="-35" dirty="0">
                <a:solidFill>
                  <a:srgbClr val="5F3A13"/>
                </a:solidFill>
                <a:latin typeface="Monotype Corsiva"/>
                <a:cs typeface="Monotype Corsiva"/>
              </a:rPr>
              <a:t> </a:t>
            </a:r>
            <a:r>
              <a:rPr sz="2000" b="1" i="1" spc="5" dirty="0">
                <a:solidFill>
                  <a:srgbClr val="5F3A13"/>
                </a:solidFill>
                <a:latin typeface="Monotype Corsiva"/>
                <a:cs typeface="Monotype Corsiva"/>
              </a:rPr>
              <a:t>and</a:t>
            </a:r>
            <a:r>
              <a:rPr sz="2000" b="1" i="1" spc="-35" dirty="0">
                <a:solidFill>
                  <a:srgbClr val="5F3A13"/>
                </a:solidFill>
                <a:latin typeface="Monotype Corsiva"/>
                <a:cs typeface="Monotype Corsiva"/>
              </a:rPr>
              <a:t> </a:t>
            </a:r>
            <a:r>
              <a:rPr sz="2000" b="1" i="1" dirty="0">
                <a:solidFill>
                  <a:srgbClr val="5F3A13"/>
                </a:solidFill>
                <a:latin typeface="Monotype Corsiva"/>
                <a:cs typeface="Monotype Corsiva"/>
              </a:rPr>
              <a:t>between</a:t>
            </a:r>
            <a:r>
              <a:rPr sz="2000" b="1" i="1" spc="-60" dirty="0">
                <a:solidFill>
                  <a:srgbClr val="5F3A13"/>
                </a:solidFill>
                <a:latin typeface="Monotype Corsiva"/>
                <a:cs typeface="Monotype Corsiva"/>
              </a:rPr>
              <a:t> </a:t>
            </a:r>
            <a:r>
              <a:rPr sz="2000" b="1" i="1" dirty="0">
                <a:solidFill>
                  <a:srgbClr val="5F3A13"/>
                </a:solidFill>
                <a:latin typeface="Monotype Corsiva"/>
                <a:cs typeface="Monotype Corsiva"/>
              </a:rPr>
              <a:t>the</a:t>
            </a:r>
            <a:r>
              <a:rPr sz="2000" b="1" i="1" spc="-35" dirty="0">
                <a:solidFill>
                  <a:srgbClr val="5F3A13"/>
                </a:solidFill>
                <a:latin typeface="Monotype Corsiva"/>
                <a:cs typeface="Monotype Corsiva"/>
              </a:rPr>
              <a:t> </a:t>
            </a:r>
            <a:r>
              <a:rPr sz="2000" b="1" i="1" spc="-5" dirty="0">
                <a:solidFill>
                  <a:srgbClr val="5F3A13"/>
                </a:solidFill>
                <a:latin typeface="Monotype Corsiva"/>
                <a:cs typeface="Monotype Corsiva"/>
              </a:rPr>
              <a:t>same  parallels </a:t>
            </a:r>
            <a:r>
              <a:rPr sz="2000" b="1" i="1" spc="5" dirty="0">
                <a:solidFill>
                  <a:srgbClr val="5F3A13"/>
                </a:solidFill>
                <a:latin typeface="Monotype Corsiva"/>
                <a:cs typeface="Monotype Corsiva"/>
              </a:rPr>
              <a:t>AF and</a:t>
            </a:r>
            <a:r>
              <a:rPr sz="2000" b="1" i="1" spc="-120" dirty="0">
                <a:solidFill>
                  <a:srgbClr val="5F3A13"/>
                </a:solidFill>
                <a:latin typeface="Monotype Corsiva"/>
                <a:cs typeface="Monotype Corsiva"/>
              </a:rPr>
              <a:t> </a:t>
            </a:r>
            <a:r>
              <a:rPr sz="2000" b="1" i="1" spc="5" dirty="0">
                <a:solidFill>
                  <a:srgbClr val="5F3A13"/>
                </a:solidFill>
                <a:latin typeface="Monotype Corsiva"/>
                <a:cs typeface="Monotype Corsiva"/>
              </a:rPr>
              <a:t>DC.</a:t>
            </a:r>
            <a:endParaRPr sz="2000">
              <a:latin typeface="Monotype Corsiva"/>
              <a:cs typeface="Monotype Corsiva"/>
            </a:endParaRPr>
          </a:p>
        </p:txBody>
      </p:sp>
      <p:sp>
        <p:nvSpPr>
          <p:cNvPr id="8" name="object 8"/>
          <p:cNvSpPr txBox="1"/>
          <p:nvPr/>
        </p:nvSpPr>
        <p:spPr>
          <a:xfrm>
            <a:off x="330200" y="2166975"/>
            <a:ext cx="5862320" cy="4415790"/>
          </a:xfrm>
          <a:prstGeom prst="rect">
            <a:avLst/>
          </a:prstGeom>
        </p:spPr>
        <p:txBody>
          <a:bodyPr vert="horz" wrap="square" lIns="0" tIns="12700" rIns="0" bIns="0" rtlCol="0">
            <a:spAutoFit/>
          </a:bodyPr>
          <a:lstStyle/>
          <a:p>
            <a:pPr marL="12700" marR="2642235">
              <a:lnSpc>
                <a:spcPct val="120000"/>
              </a:lnSpc>
              <a:spcBef>
                <a:spcPts val="100"/>
              </a:spcBef>
            </a:pPr>
            <a:r>
              <a:rPr sz="2000" b="1" i="1" spc="5" dirty="0">
                <a:solidFill>
                  <a:srgbClr val="FF0000"/>
                </a:solidFill>
                <a:latin typeface="Monotype Corsiva"/>
                <a:cs typeface="Monotype Corsiva"/>
              </a:rPr>
              <a:t>TO </a:t>
            </a:r>
            <a:r>
              <a:rPr sz="2000" b="1" i="1" dirty="0">
                <a:solidFill>
                  <a:srgbClr val="FF0000"/>
                </a:solidFill>
                <a:latin typeface="Monotype Corsiva"/>
                <a:cs typeface="Monotype Corsiva"/>
              </a:rPr>
              <a:t>PROtfE</a:t>
            </a:r>
            <a:r>
              <a:rPr sz="2000" b="1" i="1" dirty="0">
                <a:solidFill>
                  <a:srgbClr val="5F3A13"/>
                </a:solidFill>
                <a:latin typeface="Monotype Corsiva"/>
                <a:cs typeface="Monotype Corsiva"/>
              </a:rPr>
              <a:t>:</a:t>
            </a:r>
            <a:r>
              <a:rPr sz="2000" b="1" i="1" spc="-90" dirty="0">
                <a:solidFill>
                  <a:srgbClr val="5F3A13"/>
                </a:solidFill>
                <a:latin typeface="Monotype Corsiva"/>
                <a:cs typeface="Monotype Corsiva"/>
              </a:rPr>
              <a:t> </a:t>
            </a:r>
            <a:r>
              <a:rPr sz="2000" b="1" i="1" spc="-5" dirty="0">
                <a:solidFill>
                  <a:srgbClr val="5F3A13"/>
                </a:solidFill>
                <a:latin typeface="Monotype Corsiva"/>
                <a:cs typeface="Monotype Corsiva"/>
              </a:rPr>
              <a:t>ar(ABCD)=ar(EFCD)  </a:t>
            </a:r>
            <a:r>
              <a:rPr sz="2000" b="1" i="1" dirty="0">
                <a:solidFill>
                  <a:srgbClr val="FF0000"/>
                </a:solidFill>
                <a:latin typeface="Monotype Corsiva"/>
                <a:cs typeface="Monotype Corsiva"/>
              </a:rPr>
              <a:t>PROOF</a:t>
            </a:r>
            <a:r>
              <a:rPr sz="2000" b="1" i="1" dirty="0">
                <a:solidFill>
                  <a:srgbClr val="5F3A13"/>
                </a:solidFill>
                <a:latin typeface="Monotype Corsiva"/>
                <a:cs typeface="Monotype Corsiva"/>
              </a:rPr>
              <a:t>: In </a:t>
            </a:r>
            <a:r>
              <a:rPr sz="2000" b="1" i="1" spc="5" dirty="0">
                <a:solidFill>
                  <a:srgbClr val="5F3A13"/>
                </a:solidFill>
                <a:latin typeface="Monotype Corsiva"/>
                <a:cs typeface="Monotype Corsiva"/>
              </a:rPr>
              <a:t>ADE and</a:t>
            </a:r>
            <a:r>
              <a:rPr sz="2000" b="1" i="1" spc="-165" dirty="0">
                <a:solidFill>
                  <a:srgbClr val="5F3A13"/>
                </a:solidFill>
                <a:latin typeface="Monotype Corsiva"/>
                <a:cs typeface="Monotype Corsiva"/>
              </a:rPr>
              <a:t> </a:t>
            </a:r>
            <a:r>
              <a:rPr sz="2000" b="1" i="1" spc="5" dirty="0">
                <a:solidFill>
                  <a:srgbClr val="5F3A13"/>
                </a:solidFill>
                <a:latin typeface="Monotype Corsiva"/>
                <a:cs typeface="Monotype Corsiva"/>
              </a:rPr>
              <a:t>BCF,</a:t>
            </a:r>
            <a:endParaRPr sz="2000">
              <a:latin typeface="Monotype Corsiva"/>
              <a:cs typeface="Monotype Corsiva"/>
            </a:endParaRPr>
          </a:p>
          <a:p>
            <a:pPr marL="12700" marR="1558290" algn="just">
              <a:lnSpc>
                <a:spcPct val="120000"/>
              </a:lnSpc>
            </a:pPr>
            <a:r>
              <a:rPr sz="2000" b="1" i="1" dirty="0">
                <a:solidFill>
                  <a:srgbClr val="5F3A13"/>
                </a:solidFill>
                <a:latin typeface="Monotype Corsiva"/>
                <a:cs typeface="Monotype Corsiva"/>
              </a:rPr>
              <a:t>Angle </a:t>
            </a:r>
            <a:r>
              <a:rPr sz="2000" b="1" i="1" spc="5" dirty="0">
                <a:solidFill>
                  <a:srgbClr val="5F3A13"/>
                </a:solidFill>
                <a:latin typeface="Monotype Corsiva"/>
                <a:cs typeface="Monotype Corsiva"/>
              </a:rPr>
              <a:t>DAE= angle CBF </a:t>
            </a:r>
            <a:r>
              <a:rPr sz="2000" b="1" i="1" dirty="0">
                <a:solidFill>
                  <a:srgbClr val="5F3A13"/>
                </a:solidFill>
                <a:latin typeface="Monotype Corsiva"/>
                <a:cs typeface="Monotype Corsiva"/>
              </a:rPr>
              <a:t>(corresponding angles)  Angle </a:t>
            </a:r>
            <a:r>
              <a:rPr sz="2000" b="1" i="1" spc="5" dirty="0">
                <a:solidFill>
                  <a:srgbClr val="5F3A13"/>
                </a:solidFill>
                <a:latin typeface="Monotype Corsiva"/>
                <a:cs typeface="Monotype Corsiva"/>
              </a:rPr>
              <a:t>AED= Angle BFC </a:t>
            </a:r>
            <a:r>
              <a:rPr sz="2000" b="1" i="1" spc="-5" dirty="0">
                <a:solidFill>
                  <a:srgbClr val="5F3A13"/>
                </a:solidFill>
                <a:latin typeface="Monotype Corsiva"/>
                <a:cs typeface="Monotype Corsiva"/>
              </a:rPr>
              <a:t>(corresponding</a:t>
            </a:r>
            <a:r>
              <a:rPr sz="2000" b="1" i="1" spc="-240" dirty="0">
                <a:solidFill>
                  <a:srgbClr val="5F3A13"/>
                </a:solidFill>
                <a:latin typeface="Monotype Corsiva"/>
                <a:cs typeface="Monotype Corsiva"/>
              </a:rPr>
              <a:t> </a:t>
            </a:r>
            <a:r>
              <a:rPr sz="2000" b="1" i="1" dirty="0">
                <a:solidFill>
                  <a:srgbClr val="5F3A13"/>
                </a:solidFill>
                <a:latin typeface="Monotype Corsiva"/>
                <a:cs typeface="Monotype Corsiva"/>
              </a:rPr>
              <a:t>angles)  Angle </a:t>
            </a:r>
            <a:r>
              <a:rPr sz="2000" b="1" i="1" spc="5" dirty="0">
                <a:solidFill>
                  <a:srgbClr val="5F3A13"/>
                </a:solidFill>
                <a:latin typeface="Monotype Corsiva"/>
                <a:cs typeface="Monotype Corsiva"/>
              </a:rPr>
              <a:t>ADE= Angle BCF </a:t>
            </a:r>
            <a:r>
              <a:rPr sz="2000" b="1" i="1" dirty="0">
                <a:solidFill>
                  <a:srgbClr val="5F3A13"/>
                </a:solidFill>
                <a:latin typeface="Monotype Corsiva"/>
                <a:cs typeface="Monotype Corsiva"/>
              </a:rPr>
              <a:t>(angle sum</a:t>
            </a:r>
            <a:r>
              <a:rPr sz="2000" b="1" i="1" spc="-310" dirty="0">
                <a:solidFill>
                  <a:srgbClr val="5F3A13"/>
                </a:solidFill>
                <a:latin typeface="Monotype Corsiva"/>
                <a:cs typeface="Monotype Corsiva"/>
              </a:rPr>
              <a:t> </a:t>
            </a:r>
            <a:r>
              <a:rPr sz="2000" b="1" i="1" dirty="0">
                <a:solidFill>
                  <a:srgbClr val="5F3A13"/>
                </a:solidFill>
                <a:latin typeface="Monotype Corsiva"/>
                <a:cs typeface="Monotype Corsiva"/>
              </a:rPr>
              <a:t>property)</a:t>
            </a:r>
            <a:endParaRPr sz="2000">
              <a:latin typeface="Monotype Corsiva"/>
              <a:cs typeface="Monotype Corsiva"/>
            </a:endParaRPr>
          </a:p>
          <a:p>
            <a:pPr marL="12700" marR="5080">
              <a:lnSpc>
                <a:spcPct val="120000"/>
              </a:lnSpc>
            </a:pPr>
            <a:r>
              <a:rPr sz="2000" b="1" i="1" dirty="0">
                <a:solidFill>
                  <a:srgbClr val="5F3A13"/>
                </a:solidFill>
                <a:latin typeface="Monotype Corsiva"/>
                <a:cs typeface="Monotype Corsiva"/>
              </a:rPr>
              <a:t>Also, </a:t>
            </a:r>
            <a:r>
              <a:rPr sz="2000" b="1" i="1" spc="5" dirty="0">
                <a:solidFill>
                  <a:srgbClr val="5F3A13"/>
                </a:solidFill>
                <a:latin typeface="Monotype Corsiva"/>
                <a:cs typeface="Monotype Corsiva"/>
              </a:rPr>
              <a:t>AD =BC </a:t>
            </a:r>
            <a:r>
              <a:rPr sz="2000" b="1" i="1" dirty="0">
                <a:solidFill>
                  <a:srgbClr val="5F3A13"/>
                </a:solidFill>
                <a:latin typeface="Monotype Corsiva"/>
                <a:cs typeface="Monotype Corsiva"/>
              </a:rPr>
              <a:t>(opposite sides </a:t>
            </a:r>
            <a:r>
              <a:rPr sz="2000" b="1" i="1" spc="5" dirty="0">
                <a:solidFill>
                  <a:srgbClr val="5F3A13"/>
                </a:solidFill>
                <a:latin typeface="Monotype Corsiva"/>
                <a:cs typeface="Monotype Corsiva"/>
              </a:rPr>
              <a:t>of </a:t>
            </a:r>
            <a:r>
              <a:rPr sz="2000" b="1" i="1" dirty="0">
                <a:solidFill>
                  <a:srgbClr val="5F3A13"/>
                </a:solidFill>
                <a:latin typeface="Monotype Corsiva"/>
                <a:cs typeface="Monotype Corsiva"/>
              </a:rPr>
              <a:t>the </a:t>
            </a:r>
            <a:r>
              <a:rPr sz="2000" b="1" i="1" spc="-5" dirty="0">
                <a:solidFill>
                  <a:srgbClr val="5F3A13"/>
                </a:solidFill>
                <a:latin typeface="Monotype Corsiva"/>
                <a:cs typeface="Monotype Corsiva"/>
              </a:rPr>
              <a:t>parallelogram </a:t>
            </a:r>
            <a:r>
              <a:rPr sz="2000" b="1" i="1" spc="5" dirty="0">
                <a:solidFill>
                  <a:srgbClr val="5F3A13"/>
                </a:solidFill>
                <a:latin typeface="Monotype Corsiva"/>
                <a:cs typeface="Monotype Corsiva"/>
              </a:rPr>
              <a:t>ABCD)  </a:t>
            </a:r>
            <a:r>
              <a:rPr sz="2000" b="1" i="1" dirty="0">
                <a:solidFill>
                  <a:srgbClr val="5F3A13"/>
                </a:solidFill>
                <a:latin typeface="Monotype Corsiva"/>
                <a:cs typeface="Monotype Corsiva"/>
              </a:rPr>
              <a:t>Triangle </a:t>
            </a:r>
            <a:r>
              <a:rPr sz="2000" b="1" i="1" spc="5" dirty="0">
                <a:solidFill>
                  <a:srgbClr val="5F3A13"/>
                </a:solidFill>
                <a:latin typeface="Monotype Corsiva"/>
                <a:cs typeface="Monotype Corsiva"/>
              </a:rPr>
              <a:t>ADE </a:t>
            </a:r>
            <a:r>
              <a:rPr sz="2000" b="1" i="1" dirty="0">
                <a:solidFill>
                  <a:srgbClr val="5F3A13"/>
                </a:solidFill>
                <a:latin typeface="Monotype Corsiva"/>
                <a:cs typeface="Monotype Corsiva"/>
              </a:rPr>
              <a:t>is congruent to triangle </a:t>
            </a:r>
            <a:r>
              <a:rPr sz="2000" b="1" i="1" spc="5" dirty="0">
                <a:solidFill>
                  <a:srgbClr val="5F3A13"/>
                </a:solidFill>
                <a:latin typeface="Monotype Corsiva"/>
                <a:cs typeface="Monotype Corsiva"/>
              </a:rPr>
              <a:t>BCF </a:t>
            </a:r>
            <a:r>
              <a:rPr sz="2000" b="1" i="1" dirty="0">
                <a:solidFill>
                  <a:srgbClr val="5F3A13"/>
                </a:solidFill>
                <a:latin typeface="Monotype Corsiva"/>
                <a:cs typeface="Monotype Corsiva"/>
              </a:rPr>
              <a:t>(By </a:t>
            </a:r>
            <a:r>
              <a:rPr sz="2000" b="1" i="1" spc="5" dirty="0">
                <a:solidFill>
                  <a:srgbClr val="5F3A13"/>
                </a:solidFill>
                <a:latin typeface="Monotype Corsiva"/>
                <a:cs typeface="Monotype Corsiva"/>
              </a:rPr>
              <a:t>ASA rule)  </a:t>
            </a:r>
            <a:r>
              <a:rPr sz="2000" b="1" i="1" spc="-5" dirty="0">
                <a:solidFill>
                  <a:srgbClr val="5F3A13"/>
                </a:solidFill>
                <a:latin typeface="Monotype Corsiva"/>
                <a:cs typeface="Monotype Corsiva"/>
              </a:rPr>
              <a:t>Therefore, ar(ADE)=ar(BCF) </a:t>
            </a:r>
            <a:r>
              <a:rPr sz="2000" b="1" i="1" dirty="0">
                <a:solidFill>
                  <a:srgbClr val="5F3A13"/>
                </a:solidFill>
                <a:latin typeface="Monotype Corsiva"/>
                <a:cs typeface="Monotype Corsiva"/>
              </a:rPr>
              <a:t>(congruent figures have </a:t>
            </a:r>
            <a:r>
              <a:rPr sz="2000" b="1" i="1" spc="5" dirty="0">
                <a:solidFill>
                  <a:srgbClr val="5F3A13"/>
                </a:solidFill>
                <a:latin typeface="Monotype Corsiva"/>
                <a:cs typeface="Monotype Corsiva"/>
              </a:rPr>
              <a:t>equal</a:t>
            </a:r>
            <a:r>
              <a:rPr sz="2000" b="1" i="1" spc="-240" dirty="0">
                <a:solidFill>
                  <a:srgbClr val="5F3A13"/>
                </a:solidFill>
                <a:latin typeface="Monotype Corsiva"/>
                <a:cs typeface="Monotype Corsiva"/>
              </a:rPr>
              <a:t> </a:t>
            </a:r>
            <a:r>
              <a:rPr sz="2000" b="1" i="1" dirty="0">
                <a:solidFill>
                  <a:srgbClr val="5F3A13"/>
                </a:solidFill>
                <a:latin typeface="Monotype Corsiva"/>
                <a:cs typeface="Monotype Corsiva"/>
              </a:rPr>
              <a:t>areas)  Now, </a:t>
            </a:r>
            <a:r>
              <a:rPr sz="2000" b="1" i="1" spc="5" dirty="0">
                <a:solidFill>
                  <a:srgbClr val="5F3A13"/>
                </a:solidFill>
                <a:latin typeface="Monotype Corsiva"/>
                <a:cs typeface="Monotype Corsiva"/>
              </a:rPr>
              <a:t>ar </a:t>
            </a:r>
            <a:r>
              <a:rPr sz="2000" b="1" i="1" dirty="0">
                <a:solidFill>
                  <a:srgbClr val="5F3A13"/>
                </a:solidFill>
                <a:latin typeface="Monotype Corsiva"/>
                <a:cs typeface="Monotype Corsiva"/>
              </a:rPr>
              <a:t>(ABCD) = ar(ADE) +</a:t>
            </a:r>
            <a:r>
              <a:rPr sz="2000" b="1" i="1" spc="-190" dirty="0">
                <a:solidFill>
                  <a:srgbClr val="5F3A13"/>
                </a:solidFill>
                <a:latin typeface="Monotype Corsiva"/>
                <a:cs typeface="Monotype Corsiva"/>
              </a:rPr>
              <a:t> </a:t>
            </a:r>
            <a:r>
              <a:rPr sz="2000" b="1" i="1" dirty="0">
                <a:solidFill>
                  <a:srgbClr val="5F3A13"/>
                </a:solidFill>
                <a:latin typeface="Monotype Corsiva"/>
                <a:cs typeface="Monotype Corsiva"/>
              </a:rPr>
              <a:t>ar(EDCB)</a:t>
            </a:r>
            <a:endParaRPr sz="2000">
              <a:latin typeface="Monotype Corsiva"/>
              <a:cs typeface="Monotype Corsiva"/>
            </a:endParaRPr>
          </a:p>
          <a:p>
            <a:pPr marL="511175">
              <a:lnSpc>
                <a:spcPct val="100000"/>
              </a:lnSpc>
              <a:spcBef>
                <a:spcPts val="480"/>
              </a:spcBef>
            </a:pPr>
            <a:r>
              <a:rPr sz="2000" b="1" i="1" spc="5" dirty="0">
                <a:solidFill>
                  <a:srgbClr val="5F3A13"/>
                </a:solidFill>
                <a:latin typeface="Monotype Corsiva"/>
                <a:cs typeface="Monotype Corsiva"/>
              </a:rPr>
              <a:t>ar </a:t>
            </a:r>
            <a:r>
              <a:rPr sz="2000" b="1" i="1" dirty="0">
                <a:solidFill>
                  <a:srgbClr val="5F3A13"/>
                </a:solidFill>
                <a:latin typeface="Monotype Corsiva"/>
                <a:cs typeface="Monotype Corsiva"/>
              </a:rPr>
              <a:t>(ABCD) = </a:t>
            </a:r>
            <a:r>
              <a:rPr sz="2000" b="1" i="1" spc="5" dirty="0">
                <a:solidFill>
                  <a:srgbClr val="5F3A13"/>
                </a:solidFill>
                <a:latin typeface="Monotype Corsiva"/>
                <a:cs typeface="Monotype Corsiva"/>
              </a:rPr>
              <a:t>ar</a:t>
            </a:r>
            <a:r>
              <a:rPr sz="2000" b="1" i="1" spc="-125" dirty="0">
                <a:solidFill>
                  <a:srgbClr val="5F3A13"/>
                </a:solidFill>
                <a:latin typeface="Monotype Corsiva"/>
                <a:cs typeface="Monotype Corsiva"/>
              </a:rPr>
              <a:t> </a:t>
            </a:r>
            <a:r>
              <a:rPr sz="2000" b="1" i="1" dirty="0">
                <a:solidFill>
                  <a:srgbClr val="5F3A13"/>
                </a:solidFill>
                <a:latin typeface="Monotype Corsiva"/>
                <a:cs typeface="Monotype Corsiva"/>
              </a:rPr>
              <a:t>(BCF)=ar(EDCB)</a:t>
            </a:r>
            <a:endParaRPr sz="2000">
              <a:latin typeface="Monotype Corsiva"/>
              <a:cs typeface="Monotype Corsiva"/>
            </a:endParaRPr>
          </a:p>
          <a:p>
            <a:pPr marL="511175">
              <a:lnSpc>
                <a:spcPct val="100000"/>
              </a:lnSpc>
              <a:spcBef>
                <a:spcPts val="480"/>
              </a:spcBef>
            </a:pPr>
            <a:r>
              <a:rPr sz="2000" b="1" i="1" dirty="0">
                <a:solidFill>
                  <a:srgbClr val="5F3A13"/>
                </a:solidFill>
                <a:latin typeface="Monotype Corsiva"/>
                <a:cs typeface="Monotype Corsiva"/>
              </a:rPr>
              <a:t>ar </a:t>
            </a:r>
            <a:r>
              <a:rPr sz="2000" b="1" i="1" spc="5" dirty="0">
                <a:solidFill>
                  <a:srgbClr val="5F3A13"/>
                </a:solidFill>
                <a:latin typeface="Monotype Corsiva"/>
                <a:cs typeface="Monotype Corsiva"/>
              </a:rPr>
              <a:t>(ABCD) </a:t>
            </a:r>
            <a:r>
              <a:rPr sz="2000" b="1" i="1" dirty="0">
                <a:solidFill>
                  <a:srgbClr val="5F3A13"/>
                </a:solidFill>
                <a:latin typeface="Monotype Corsiva"/>
                <a:cs typeface="Monotype Corsiva"/>
              </a:rPr>
              <a:t>= ar</a:t>
            </a:r>
            <a:r>
              <a:rPr sz="2000" b="1" i="1" spc="-125" dirty="0">
                <a:solidFill>
                  <a:srgbClr val="5F3A13"/>
                </a:solidFill>
                <a:latin typeface="Monotype Corsiva"/>
                <a:cs typeface="Monotype Corsiva"/>
              </a:rPr>
              <a:t> </a:t>
            </a:r>
            <a:r>
              <a:rPr sz="2000" b="1" i="1" spc="5" dirty="0">
                <a:solidFill>
                  <a:srgbClr val="5F3A13"/>
                </a:solidFill>
                <a:latin typeface="Monotype Corsiva"/>
                <a:cs typeface="Monotype Corsiva"/>
              </a:rPr>
              <a:t>(EFCD)</a:t>
            </a:r>
            <a:endParaRPr sz="2000">
              <a:latin typeface="Monotype Corsiva"/>
              <a:cs typeface="Monotype Corsiva"/>
            </a:endParaRPr>
          </a:p>
          <a:p>
            <a:pPr marL="12700" algn="just">
              <a:lnSpc>
                <a:spcPct val="100000"/>
              </a:lnSpc>
              <a:spcBef>
                <a:spcPts val="480"/>
              </a:spcBef>
            </a:pPr>
            <a:r>
              <a:rPr sz="2000" b="1" i="1" dirty="0">
                <a:solidFill>
                  <a:srgbClr val="5F3A13"/>
                </a:solidFill>
                <a:latin typeface="Monotype Corsiva"/>
                <a:cs typeface="Monotype Corsiva"/>
              </a:rPr>
              <a:t>Hence they are </a:t>
            </a:r>
            <a:r>
              <a:rPr sz="2000" b="1" i="1" spc="5" dirty="0">
                <a:solidFill>
                  <a:srgbClr val="5F3A13"/>
                </a:solidFill>
                <a:latin typeface="Monotype Corsiva"/>
                <a:cs typeface="Monotype Corsiva"/>
              </a:rPr>
              <a:t>equal in</a:t>
            </a:r>
            <a:r>
              <a:rPr sz="2000" b="1" i="1" spc="-235" dirty="0">
                <a:solidFill>
                  <a:srgbClr val="5F3A13"/>
                </a:solidFill>
                <a:latin typeface="Monotype Corsiva"/>
                <a:cs typeface="Monotype Corsiva"/>
              </a:rPr>
              <a:t> </a:t>
            </a:r>
            <a:r>
              <a:rPr sz="2000" b="1" i="1" spc="5" dirty="0">
                <a:solidFill>
                  <a:srgbClr val="5F3A13"/>
                </a:solidFill>
                <a:latin typeface="Monotype Corsiva"/>
                <a:cs typeface="Monotype Corsiva"/>
              </a:rPr>
              <a:t>area</a:t>
            </a:r>
            <a:endParaRPr sz="2000">
              <a:latin typeface="Monotype Corsiva"/>
              <a:cs typeface="Monotype Corsiva"/>
            </a:endParaRPr>
          </a:p>
        </p:txBody>
      </p:sp>
      <p:grpSp>
        <p:nvGrpSpPr>
          <p:cNvPr id="9" name="object 9"/>
          <p:cNvGrpSpPr/>
          <p:nvPr/>
        </p:nvGrpSpPr>
        <p:grpSpPr>
          <a:xfrm>
            <a:off x="6359525" y="2336164"/>
            <a:ext cx="2329815" cy="1753870"/>
            <a:chOff x="6359525" y="2336164"/>
            <a:chExt cx="2329815" cy="1753870"/>
          </a:xfrm>
        </p:grpSpPr>
        <p:sp>
          <p:nvSpPr>
            <p:cNvPr id="10" name="object 10"/>
            <p:cNvSpPr/>
            <p:nvPr/>
          </p:nvSpPr>
          <p:spPr>
            <a:xfrm>
              <a:off x="6732270" y="2348864"/>
              <a:ext cx="1584325" cy="1728470"/>
            </a:xfrm>
            <a:custGeom>
              <a:avLst/>
              <a:gdLst/>
              <a:ahLst/>
              <a:cxnLst/>
              <a:rect l="l" t="t" r="r" b="b"/>
              <a:pathLst>
                <a:path w="1584325" h="1728470">
                  <a:moveTo>
                    <a:pt x="1584198" y="0"/>
                  </a:moveTo>
                  <a:lnTo>
                    <a:pt x="0" y="0"/>
                  </a:lnTo>
                  <a:lnTo>
                    <a:pt x="316864" y="1728216"/>
                  </a:lnTo>
                  <a:lnTo>
                    <a:pt x="1267332" y="1728216"/>
                  </a:lnTo>
                  <a:lnTo>
                    <a:pt x="1584198" y="0"/>
                  </a:lnTo>
                  <a:close/>
                </a:path>
              </a:pathLst>
            </a:custGeom>
            <a:solidFill>
              <a:srgbClr val="EFA12D"/>
            </a:solidFill>
          </p:spPr>
          <p:txBody>
            <a:bodyPr wrap="square" lIns="0" tIns="0" rIns="0" bIns="0" rtlCol="0"/>
            <a:lstStyle/>
            <a:p>
              <a:endParaRPr/>
            </a:p>
          </p:txBody>
        </p:sp>
        <p:sp>
          <p:nvSpPr>
            <p:cNvPr id="11" name="object 11"/>
            <p:cNvSpPr/>
            <p:nvPr/>
          </p:nvSpPr>
          <p:spPr>
            <a:xfrm>
              <a:off x="6732270" y="2348864"/>
              <a:ext cx="1584325" cy="1728470"/>
            </a:xfrm>
            <a:custGeom>
              <a:avLst/>
              <a:gdLst/>
              <a:ahLst/>
              <a:cxnLst/>
              <a:rect l="l" t="t" r="r" b="b"/>
              <a:pathLst>
                <a:path w="1584325" h="1728470">
                  <a:moveTo>
                    <a:pt x="0" y="0"/>
                  </a:moveTo>
                  <a:lnTo>
                    <a:pt x="1584198" y="0"/>
                  </a:lnTo>
                  <a:lnTo>
                    <a:pt x="1267332" y="1728216"/>
                  </a:lnTo>
                  <a:lnTo>
                    <a:pt x="316864" y="1728216"/>
                  </a:lnTo>
                  <a:lnTo>
                    <a:pt x="0" y="0"/>
                  </a:lnTo>
                  <a:close/>
                </a:path>
              </a:pathLst>
            </a:custGeom>
            <a:ln w="25400">
              <a:solidFill>
                <a:srgbClr val="AF761F"/>
              </a:solidFill>
            </a:ln>
          </p:spPr>
          <p:txBody>
            <a:bodyPr wrap="square" lIns="0" tIns="0" rIns="0" bIns="0" rtlCol="0"/>
            <a:lstStyle/>
            <a:p>
              <a:endParaRPr/>
            </a:p>
          </p:txBody>
        </p:sp>
        <p:sp>
          <p:nvSpPr>
            <p:cNvPr id="12" name="object 12"/>
            <p:cNvSpPr/>
            <p:nvPr/>
          </p:nvSpPr>
          <p:spPr>
            <a:xfrm>
              <a:off x="6372225" y="2348864"/>
              <a:ext cx="720090" cy="1728470"/>
            </a:xfrm>
            <a:custGeom>
              <a:avLst/>
              <a:gdLst/>
              <a:ahLst/>
              <a:cxnLst/>
              <a:rect l="l" t="t" r="r" b="b"/>
              <a:pathLst>
                <a:path w="720090" h="1728470">
                  <a:moveTo>
                    <a:pt x="360045" y="0"/>
                  </a:moveTo>
                  <a:lnTo>
                    <a:pt x="0" y="1728216"/>
                  </a:lnTo>
                  <a:lnTo>
                    <a:pt x="720090" y="1728216"/>
                  </a:lnTo>
                  <a:lnTo>
                    <a:pt x="360045" y="0"/>
                  </a:lnTo>
                  <a:close/>
                </a:path>
              </a:pathLst>
            </a:custGeom>
            <a:solidFill>
              <a:srgbClr val="EFA12D"/>
            </a:solidFill>
          </p:spPr>
          <p:txBody>
            <a:bodyPr wrap="square" lIns="0" tIns="0" rIns="0" bIns="0" rtlCol="0"/>
            <a:lstStyle/>
            <a:p>
              <a:endParaRPr/>
            </a:p>
          </p:txBody>
        </p:sp>
        <p:sp>
          <p:nvSpPr>
            <p:cNvPr id="13" name="object 13"/>
            <p:cNvSpPr/>
            <p:nvPr/>
          </p:nvSpPr>
          <p:spPr>
            <a:xfrm>
              <a:off x="6372225" y="2348864"/>
              <a:ext cx="720090" cy="1728470"/>
            </a:xfrm>
            <a:custGeom>
              <a:avLst/>
              <a:gdLst/>
              <a:ahLst/>
              <a:cxnLst/>
              <a:rect l="l" t="t" r="r" b="b"/>
              <a:pathLst>
                <a:path w="720090" h="1728470">
                  <a:moveTo>
                    <a:pt x="0" y="1728216"/>
                  </a:moveTo>
                  <a:lnTo>
                    <a:pt x="360045" y="0"/>
                  </a:lnTo>
                  <a:lnTo>
                    <a:pt x="720090" y="1728216"/>
                  </a:lnTo>
                  <a:lnTo>
                    <a:pt x="0" y="1728216"/>
                  </a:lnTo>
                  <a:close/>
                </a:path>
              </a:pathLst>
            </a:custGeom>
            <a:ln w="25400">
              <a:solidFill>
                <a:srgbClr val="AF761F"/>
              </a:solidFill>
            </a:ln>
          </p:spPr>
          <p:txBody>
            <a:bodyPr wrap="square" lIns="0" tIns="0" rIns="0" bIns="0" rtlCol="0"/>
            <a:lstStyle/>
            <a:p>
              <a:endParaRPr/>
            </a:p>
          </p:txBody>
        </p:sp>
        <p:sp>
          <p:nvSpPr>
            <p:cNvPr id="14" name="object 14"/>
            <p:cNvSpPr/>
            <p:nvPr/>
          </p:nvSpPr>
          <p:spPr>
            <a:xfrm>
              <a:off x="7956422" y="2348864"/>
              <a:ext cx="720090" cy="1728470"/>
            </a:xfrm>
            <a:custGeom>
              <a:avLst/>
              <a:gdLst/>
              <a:ahLst/>
              <a:cxnLst/>
              <a:rect l="l" t="t" r="r" b="b"/>
              <a:pathLst>
                <a:path w="720090" h="1728470">
                  <a:moveTo>
                    <a:pt x="360045" y="0"/>
                  </a:moveTo>
                  <a:lnTo>
                    <a:pt x="0" y="1728216"/>
                  </a:lnTo>
                  <a:lnTo>
                    <a:pt x="720090" y="1728216"/>
                  </a:lnTo>
                  <a:lnTo>
                    <a:pt x="360045" y="0"/>
                  </a:lnTo>
                  <a:close/>
                </a:path>
              </a:pathLst>
            </a:custGeom>
            <a:solidFill>
              <a:srgbClr val="EFA12D"/>
            </a:solidFill>
          </p:spPr>
          <p:txBody>
            <a:bodyPr wrap="square" lIns="0" tIns="0" rIns="0" bIns="0" rtlCol="0"/>
            <a:lstStyle/>
            <a:p>
              <a:endParaRPr/>
            </a:p>
          </p:txBody>
        </p:sp>
        <p:sp>
          <p:nvSpPr>
            <p:cNvPr id="15" name="object 15"/>
            <p:cNvSpPr/>
            <p:nvPr/>
          </p:nvSpPr>
          <p:spPr>
            <a:xfrm>
              <a:off x="7956422" y="2348864"/>
              <a:ext cx="720090" cy="1728470"/>
            </a:xfrm>
            <a:custGeom>
              <a:avLst/>
              <a:gdLst/>
              <a:ahLst/>
              <a:cxnLst/>
              <a:rect l="l" t="t" r="r" b="b"/>
              <a:pathLst>
                <a:path w="720090" h="1728470">
                  <a:moveTo>
                    <a:pt x="0" y="1728216"/>
                  </a:moveTo>
                  <a:lnTo>
                    <a:pt x="360045" y="0"/>
                  </a:lnTo>
                  <a:lnTo>
                    <a:pt x="720090" y="1728216"/>
                  </a:lnTo>
                  <a:lnTo>
                    <a:pt x="0" y="1728216"/>
                  </a:lnTo>
                  <a:close/>
                </a:path>
              </a:pathLst>
            </a:custGeom>
            <a:ln w="25400">
              <a:solidFill>
                <a:srgbClr val="AF761F"/>
              </a:solidFill>
            </a:ln>
          </p:spPr>
          <p:txBody>
            <a:bodyPr wrap="square" lIns="0" tIns="0" rIns="0" bIns="0" rtlCol="0"/>
            <a:lstStyle/>
            <a:p>
              <a:endParaRPr/>
            </a:p>
          </p:txBody>
        </p:sp>
      </p:grpSp>
      <p:sp>
        <p:nvSpPr>
          <p:cNvPr id="16" name="object 16"/>
          <p:cNvSpPr txBox="1"/>
          <p:nvPr/>
        </p:nvSpPr>
        <p:spPr>
          <a:xfrm>
            <a:off x="6466078" y="2232152"/>
            <a:ext cx="2088514" cy="299720"/>
          </a:xfrm>
          <a:prstGeom prst="rect">
            <a:avLst/>
          </a:prstGeom>
        </p:spPr>
        <p:txBody>
          <a:bodyPr vert="horz" wrap="square" lIns="0" tIns="12700" rIns="0" bIns="0" rtlCol="0">
            <a:spAutoFit/>
          </a:bodyPr>
          <a:lstStyle/>
          <a:p>
            <a:pPr marL="12700">
              <a:lnSpc>
                <a:spcPct val="100000"/>
              </a:lnSpc>
              <a:spcBef>
                <a:spcPts val="100"/>
              </a:spcBef>
              <a:tabLst>
                <a:tab pos="1942464" algn="l"/>
              </a:tabLst>
            </a:pPr>
            <a:r>
              <a:rPr sz="1800" dirty="0">
                <a:latin typeface="Franklin Gothic Book"/>
                <a:cs typeface="Franklin Gothic Book"/>
              </a:rPr>
              <a:t>D	C</a:t>
            </a:r>
            <a:endParaRPr sz="1800">
              <a:latin typeface="Franklin Gothic Book"/>
              <a:cs typeface="Franklin Gothic Book"/>
            </a:endParaRPr>
          </a:p>
        </p:txBody>
      </p:sp>
      <p:sp>
        <p:nvSpPr>
          <p:cNvPr id="17" name="object 17"/>
          <p:cNvSpPr txBox="1"/>
          <p:nvPr/>
        </p:nvSpPr>
        <p:spPr>
          <a:xfrm>
            <a:off x="6332982" y="4104894"/>
            <a:ext cx="1479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A</a:t>
            </a:r>
            <a:endParaRPr sz="1800">
              <a:latin typeface="Franklin Gothic Book"/>
              <a:cs typeface="Franklin Gothic Book"/>
            </a:endParaRPr>
          </a:p>
        </p:txBody>
      </p:sp>
      <p:sp>
        <p:nvSpPr>
          <p:cNvPr id="18" name="object 18"/>
          <p:cNvSpPr txBox="1"/>
          <p:nvPr/>
        </p:nvSpPr>
        <p:spPr>
          <a:xfrm>
            <a:off x="7080631" y="4126483"/>
            <a:ext cx="1511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E</a:t>
            </a:r>
            <a:endParaRPr sz="1800">
              <a:latin typeface="Franklin Gothic Book"/>
              <a:cs typeface="Franklin Gothic Book"/>
            </a:endParaRPr>
          </a:p>
        </p:txBody>
      </p:sp>
      <p:sp>
        <p:nvSpPr>
          <p:cNvPr id="19" name="object 19"/>
          <p:cNvSpPr txBox="1"/>
          <p:nvPr/>
        </p:nvSpPr>
        <p:spPr>
          <a:xfrm>
            <a:off x="7928229" y="4126483"/>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B</a:t>
            </a:r>
            <a:endParaRPr sz="1800">
              <a:latin typeface="Franklin Gothic Book"/>
              <a:cs typeface="Franklin Gothic Book"/>
            </a:endParaRPr>
          </a:p>
        </p:txBody>
      </p:sp>
      <p:sp>
        <p:nvSpPr>
          <p:cNvPr id="20" name="object 20"/>
          <p:cNvSpPr txBox="1"/>
          <p:nvPr/>
        </p:nvSpPr>
        <p:spPr>
          <a:xfrm>
            <a:off x="8689975" y="4088383"/>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F</a:t>
            </a:r>
            <a:endParaRPr sz="1800">
              <a:latin typeface="Franklin Gothic Book"/>
              <a:cs typeface="Franklin Gothic Boo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4350" y="1044575"/>
              <a:ext cx="8629650" cy="2209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8204" y="952500"/>
              <a:ext cx="7136892" cy="644651"/>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p:nvPr/>
        </p:nvSpPr>
        <p:spPr>
          <a:xfrm>
            <a:off x="383540" y="575513"/>
            <a:ext cx="8495665" cy="5037455"/>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E3A2F"/>
                </a:solidFill>
                <a:latin typeface="Franklin Gothic Medium"/>
                <a:cs typeface="Franklin Gothic Medium"/>
              </a:rPr>
              <a:t>CONCLUSION </a:t>
            </a:r>
            <a:r>
              <a:rPr sz="3600" dirty="0">
                <a:solidFill>
                  <a:srgbClr val="4E3A2F"/>
                </a:solidFill>
                <a:latin typeface="Franklin Gothic Medium"/>
                <a:cs typeface="Franklin Gothic Medium"/>
              </a:rPr>
              <a:t>OF </a:t>
            </a:r>
            <a:r>
              <a:rPr sz="3600" spc="-10" dirty="0">
                <a:solidFill>
                  <a:srgbClr val="4E3A2F"/>
                </a:solidFill>
                <a:latin typeface="Franklin Gothic Medium"/>
                <a:cs typeface="Franklin Gothic Medium"/>
              </a:rPr>
              <a:t>THE </a:t>
            </a:r>
            <a:r>
              <a:rPr sz="3600" spc="-5" dirty="0">
                <a:solidFill>
                  <a:srgbClr val="4E3A2F"/>
                </a:solidFill>
                <a:latin typeface="Franklin Gothic Medium"/>
                <a:cs typeface="Franklin Gothic Medium"/>
              </a:rPr>
              <a:t>THEOREM</a:t>
            </a:r>
            <a:r>
              <a:rPr sz="3600" spc="-15" dirty="0">
                <a:solidFill>
                  <a:srgbClr val="4E3A2F"/>
                </a:solidFill>
                <a:latin typeface="Franklin Gothic Medium"/>
                <a:cs typeface="Franklin Gothic Medium"/>
              </a:rPr>
              <a:t> </a:t>
            </a:r>
            <a:r>
              <a:rPr sz="3600" dirty="0">
                <a:solidFill>
                  <a:srgbClr val="4E3A2F"/>
                </a:solidFill>
                <a:latin typeface="Franklin Gothic Medium"/>
                <a:cs typeface="Franklin Gothic Medium"/>
              </a:rPr>
              <a:t>1</a:t>
            </a:r>
            <a:endParaRPr sz="3600">
              <a:latin typeface="Franklin Gothic Medium"/>
              <a:cs typeface="Franklin Gothic Medium"/>
            </a:endParaRPr>
          </a:p>
          <a:p>
            <a:pPr marL="355600" marR="5080" indent="-342900">
              <a:lnSpc>
                <a:spcPct val="100000"/>
              </a:lnSpc>
              <a:spcBef>
                <a:spcPts val="3165"/>
              </a:spcBef>
            </a:pPr>
            <a:r>
              <a:rPr sz="2500" spc="15" dirty="0">
                <a:solidFill>
                  <a:srgbClr val="EFA12D"/>
                </a:solidFill>
                <a:latin typeface="Wingdings"/>
                <a:cs typeface="Wingdings"/>
              </a:rPr>
              <a:t></a:t>
            </a:r>
            <a:r>
              <a:rPr sz="2500" spc="15" dirty="0">
                <a:solidFill>
                  <a:srgbClr val="EFA12D"/>
                </a:solidFill>
                <a:latin typeface="Times New Roman"/>
                <a:cs typeface="Times New Roman"/>
              </a:rPr>
              <a:t> </a:t>
            </a:r>
            <a:r>
              <a:rPr sz="3600" b="1" i="1" spc="-5" dirty="0">
                <a:solidFill>
                  <a:srgbClr val="5F3A13"/>
                </a:solidFill>
                <a:latin typeface="Monotype Corsiva"/>
                <a:cs typeface="Monotype Corsiva"/>
              </a:rPr>
              <a:t>Parallelograms </a:t>
            </a:r>
            <a:r>
              <a:rPr sz="3600" b="1" i="1" dirty="0">
                <a:solidFill>
                  <a:srgbClr val="5F3A13"/>
                </a:solidFill>
                <a:latin typeface="Monotype Corsiva"/>
                <a:cs typeface="Monotype Corsiva"/>
              </a:rPr>
              <a:t>on the same base or equal bases</a:t>
            </a:r>
            <a:r>
              <a:rPr sz="3600" b="1" i="1" spc="-275" dirty="0">
                <a:solidFill>
                  <a:srgbClr val="5F3A13"/>
                </a:solidFill>
                <a:latin typeface="Monotype Corsiva"/>
                <a:cs typeface="Monotype Corsiva"/>
              </a:rPr>
              <a:t> </a:t>
            </a:r>
            <a:r>
              <a:rPr sz="3600" b="1" i="1" dirty="0">
                <a:solidFill>
                  <a:srgbClr val="5F3A13"/>
                </a:solidFill>
                <a:latin typeface="Monotype Corsiva"/>
                <a:cs typeface="Monotype Corsiva"/>
              </a:rPr>
              <a:t>and  lie between the same </a:t>
            </a:r>
            <a:r>
              <a:rPr sz="3600" b="1" i="1" spc="-5" dirty="0">
                <a:solidFill>
                  <a:srgbClr val="5F3A13"/>
                </a:solidFill>
                <a:latin typeface="Monotype Corsiva"/>
                <a:cs typeface="Monotype Corsiva"/>
              </a:rPr>
              <a:t>parallels </a:t>
            </a:r>
            <a:r>
              <a:rPr sz="3600" b="1" i="1" dirty="0">
                <a:solidFill>
                  <a:srgbClr val="5F3A13"/>
                </a:solidFill>
                <a:latin typeface="Monotype Corsiva"/>
                <a:cs typeface="Monotype Corsiva"/>
              </a:rPr>
              <a:t>are equal in</a:t>
            </a:r>
            <a:r>
              <a:rPr sz="3600" b="1" i="1" spc="-200" dirty="0">
                <a:solidFill>
                  <a:srgbClr val="5F3A13"/>
                </a:solidFill>
                <a:latin typeface="Monotype Corsiva"/>
                <a:cs typeface="Monotype Corsiva"/>
              </a:rPr>
              <a:t> </a:t>
            </a:r>
            <a:r>
              <a:rPr sz="3600" b="1" i="1" spc="5" dirty="0">
                <a:solidFill>
                  <a:srgbClr val="5F3A13"/>
                </a:solidFill>
                <a:latin typeface="Monotype Corsiva"/>
                <a:cs typeface="Monotype Corsiva"/>
              </a:rPr>
              <a:t>area.</a:t>
            </a:r>
            <a:endParaRPr sz="3600">
              <a:latin typeface="Monotype Corsiva"/>
              <a:cs typeface="Monotype Corsiva"/>
            </a:endParaRPr>
          </a:p>
          <a:p>
            <a:pPr marL="355600" marR="702945" indent="-342900">
              <a:lnSpc>
                <a:spcPct val="100000"/>
              </a:lnSpc>
              <a:spcBef>
                <a:spcPts val="870"/>
              </a:spcBef>
            </a:pPr>
            <a:r>
              <a:rPr sz="2500" spc="15" dirty="0">
                <a:solidFill>
                  <a:srgbClr val="EFA12D"/>
                </a:solidFill>
                <a:latin typeface="Wingdings"/>
                <a:cs typeface="Wingdings"/>
              </a:rPr>
              <a:t></a:t>
            </a:r>
            <a:r>
              <a:rPr sz="2500" spc="15" dirty="0">
                <a:solidFill>
                  <a:srgbClr val="EFA12D"/>
                </a:solidFill>
                <a:latin typeface="Times New Roman"/>
                <a:cs typeface="Times New Roman"/>
              </a:rPr>
              <a:t> </a:t>
            </a:r>
            <a:r>
              <a:rPr sz="3600" b="1" i="1" spc="-5" dirty="0">
                <a:solidFill>
                  <a:srgbClr val="5F3A13"/>
                </a:solidFill>
                <a:latin typeface="Monotype Corsiva"/>
                <a:cs typeface="Monotype Corsiva"/>
              </a:rPr>
              <a:t>Parallelograms </a:t>
            </a:r>
            <a:r>
              <a:rPr sz="3600" b="1" i="1" dirty="0">
                <a:solidFill>
                  <a:srgbClr val="5F3A13"/>
                </a:solidFill>
                <a:latin typeface="Monotype Corsiva"/>
                <a:cs typeface="Monotype Corsiva"/>
              </a:rPr>
              <a:t>on the same base or equal</a:t>
            </a:r>
            <a:r>
              <a:rPr sz="3600" b="1" i="1" spc="-215" dirty="0">
                <a:solidFill>
                  <a:srgbClr val="5F3A13"/>
                </a:solidFill>
                <a:latin typeface="Monotype Corsiva"/>
                <a:cs typeface="Monotype Corsiva"/>
              </a:rPr>
              <a:t> </a:t>
            </a:r>
            <a:r>
              <a:rPr sz="3600" b="1" i="1" dirty="0">
                <a:solidFill>
                  <a:srgbClr val="5F3A13"/>
                </a:solidFill>
                <a:latin typeface="Monotype Corsiva"/>
                <a:cs typeface="Monotype Corsiva"/>
              </a:rPr>
              <a:t>bases  that have equal areas lie between the same  parallels.</a:t>
            </a:r>
            <a:endParaRPr sz="3600">
              <a:latin typeface="Monotype Corsiva"/>
              <a:cs typeface="Monotype Corsiva"/>
            </a:endParaRPr>
          </a:p>
          <a:p>
            <a:pPr marL="355600" marR="452120" indent="-342900">
              <a:lnSpc>
                <a:spcPct val="100000"/>
              </a:lnSpc>
              <a:spcBef>
                <a:spcPts val="865"/>
              </a:spcBef>
            </a:pPr>
            <a:r>
              <a:rPr sz="2500" spc="15" dirty="0">
                <a:solidFill>
                  <a:srgbClr val="EFA12D"/>
                </a:solidFill>
                <a:latin typeface="Wingdings"/>
                <a:cs typeface="Wingdings"/>
              </a:rPr>
              <a:t></a:t>
            </a:r>
            <a:r>
              <a:rPr sz="2500" spc="15" dirty="0">
                <a:solidFill>
                  <a:srgbClr val="EFA12D"/>
                </a:solidFill>
                <a:latin typeface="Times New Roman"/>
                <a:cs typeface="Times New Roman"/>
              </a:rPr>
              <a:t> </a:t>
            </a:r>
            <a:r>
              <a:rPr sz="3600" b="1" i="1" spc="-5" dirty="0">
                <a:solidFill>
                  <a:srgbClr val="5F3A13"/>
                </a:solidFill>
                <a:latin typeface="Monotype Corsiva"/>
                <a:cs typeface="Monotype Corsiva"/>
              </a:rPr>
              <a:t>Parallelograms </a:t>
            </a:r>
            <a:r>
              <a:rPr sz="3600" b="1" i="1" dirty="0">
                <a:solidFill>
                  <a:srgbClr val="5F3A13"/>
                </a:solidFill>
                <a:latin typeface="Monotype Corsiva"/>
                <a:cs typeface="Monotype Corsiva"/>
              </a:rPr>
              <a:t>which lie between same</a:t>
            </a:r>
            <a:r>
              <a:rPr sz="3600" b="1" i="1" spc="-190" dirty="0">
                <a:solidFill>
                  <a:srgbClr val="5F3A13"/>
                </a:solidFill>
                <a:latin typeface="Monotype Corsiva"/>
                <a:cs typeface="Monotype Corsiva"/>
              </a:rPr>
              <a:t> </a:t>
            </a:r>
            <a:r>
              <a:rPr sz="3600" b="1" i="1" dirty="0">
                <a:solidFill>
                  <a:srgbClr val="5F3A13"/>
                </a:solidFill>
                <a:latin typeface="Monotype Corsiva"/>
                <a:cs typeface="Monotype Corsiva"/>
              </a:rPr>
              <a:t>parallels  and have equal area lie on the same</a:t>
            </a:r>
            <a:r>
              <a:rPr sz="3600" b="1" i="1" spc="-305" dirty="0">
                <a:solidFill>
                  <a:srgbClr val="5F3A13"/>
                </a:solidFill>
                <a:latin typeface="Monotype Corsiva"/>
                <a:cs typeface="Monotype Corsiva"/>
              </a:rPr>
              <a:t> </a:t>
            </a:r>
            <a:r>
              <a:rPr sz="3600" b="1" i="1" dirty="0">
                <a:solidFill>
                  <a:srgbClr val="5F3A13"/>
                </a:solidFill>
                <a:latin typeface="Monotype Corsiva"/>
                <a:cs typeface="Monotype Corsiva"/>
              </a:rPr>
              <a:t>base.</a:t>
            </a:r>
            <a:endParaRPr sz="3600">
              <a:latin typeface="Monotype Corsiva"/>
              <a:cs typeface="Monotype Corsiv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4350" y="1044575"/>
              <a:ext cx="8629650" cy="2209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8204" y="952500"/>
              <a:ext cx="2916936" cy="644651"/>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383540" y="575513"/>
            <a:ext cx="2367915" cy="574675"/>
          </a:xfrm>
          <a:prstGeom prst="rect">
            <a:avLst/>
          </a:prstGeom>
        </p:spPr>
        <p:txBody>
          <a:bodyPr vert="horz" wrap="square" lIns="0" tIns="12700" rIns="0" bIns="0" rtlCol="0">
            <a:spAutoFit/>
          </a:bodyPr>
          <a:lstStyle/>
          <a:p>
            <a:pPr marL="12700">
              <a:lnSpc>
                <a:spcPct val="100000"/>
              </a:lnSpc>
              <a:spcBef>
                <a:spcPts val="100"/>
              </a:spcBef>
            </a:pPr>
            <a:r>
              <a:rPr sz="3600" i="0" spc="-5" dirty="0">
                <a:solidFill>
                  <a:srgbClr val="4E3A2F"/>
                </a:solidFill>
                <a:latin typeface="Franklin Gothic Medium"/>
                <a:cs typeface="Franklin Gothic Medium"/>
              </a:rPr>
              <a:t>THEOREM</a:t>
            </a:r>
            <a:r>
              <a:rPr sz="3600" i="0" spc="-75" dirty="0">
                <a:solidFill>
                  <a:srgbClr val="4E3A2F"/>
                </a:solidFill>
                <a:latin typeface="Franklin Gothic Medium"/>
                <a:cs typeface="Franklin Gothic Medium"/>
              </a:rPr>
              <a:t> </a:t>
            </a:r>
            <a:r>
              <a:rPr sz="3600" i="0" dirty="0">
                <a:solidFill>
                  <a:srgbClr val="4E3A2F"/>
                </a:solidFill>
                <a:latin typeface="Franklin Gothic Medium"/>
                <a:cs typeface="Franklin Gothic Medium"/>
              </a:rPr>
              <a:t>2</a:t>
            </a:r>
            <a:endParaRPr sz="3600">
              <a:latin typeface="Franklin Gothic Medium"/>
              <a:cs typeface="Franklin Gothic Medium"/>
            </a:endParaRPr>
          </a:p>
        </p:txBody>
      </p:sp>
      <p:sp>
        <p:nvSpPr>
          <p:cNvPr id="7" name="object 7"/>
          <p:cNvSpPr txBox="1"/>
          <p:nvPr/>
        </p:nvSpPr>
        <p:spPr>
          <a:xfrm>
            <a:off x="383540" y="1598167"/>
            <a:ext cx="5655945" cy="360680"/>
          </a:xfrm>
          <a:prstGeom prst="rect">
            <a:avLst/>
          </a:prstGeom>
        </p:spPr>
        <p:txBody>
          <a:bodyPr vert="horz" wrap="square" lIns="0" tIns="12065" rIns="0" bIns="0" rtlCol="0">
            <a:spAutoFit/>
          </a:bodyPr>
          <a:lstStyle/>
          <a:p>
            <a:pPr marL="12700">
              <a:lnSpc>
                <a:spcPct val="100000"/>
              </a:lnSpc>
              <a:spcBef>
                <a:spcPts val="95"/>
              </a:spcBef>
            </a:pPr>
            <a:r>
              <a:rPr sz="2200" b="1" i="1" spc="-5" dirty="0">
                <a:solidFill>
                  <a:srgbClr val="FF0000"/>
                </a:solidFill>
                <a:latin typeface="Monotype Corsiva"/>
                <a:cs typeface="Monotype Corsiva"/>
              </a:rPr>
              <a:t>GItfEN </a:t>
            </a:r>
            <a:r>
              <a:rPr sz="2200" b="1" i="1" spc="-5" dirty="0">
                <a:solidFill>
                  <a:srgbClr val="4E3A2F"/>
                </a:solidFill>
                <a:latin typeface="Monotype Corsiva"/>
                <a:cs typeface="Monotype Corsiva"/>
              </a:rPr>
              <a:t>: </a:t>
            </a:r>
            <a:r>
              <a:rPr sz="2200" b="1" i="1" dirty="0">
                <a:solidFill>
                  <a:srgbClr val="4E3A2F"/>
                </a:solidFill>
                <a:latin typeface="Monotype Corsiva"/>
                <a:cs typeface="Monotype Corsiva"/>
              </a:rPr>
              <a:t>ABCD is </a:t>
            </a:r>
            <a:r>
              <a:rPr sz="2200" b="1" i="1" spc="-5" dirty="0">
                <a:solidFill>
                  <a:srgbClr val="4E3A2F"/>
                </a:solidFill>
                <a:latin typeface="Monotype Corsiva"/>
                <a:cs typeface="Monotype Corsiva"/>
              </a:rPr>
              <a:t>a </a:t>
            </a:r>
            <a:r>
              <a:rPr sz="2200" b="1" i="1" dirty="0">
                <a:solidFill>
                  <a:srgbClr val="4E3A2F"/>
                </a:solidFill>
                <a:latin typeface="Monotype Corsiva"/>
                <a:cs typeface="Monotype Corsiva"/>
              </a:rPr>
              <a:t>parallelogram, </a:t>
            </a:r>
            <a:r>
              <a:rPr sz="2200" b="1" i="1" spc="-10" dirty="0">
                <a:solidFill>
                  <a:srgbClr val="4E3A2F"/>
                </a:solidFill>
                <a:latin typeface="Monotype Corsiva"/>
                <a:cs typeface="Monotype Corsiva"/>
              </a:rPr>
              <a:t>AC </a:t>
            </a:r>
            <a:r>
              <a:rPr sz="2200" b="1" i="1" dirty="0">
                <a:solidFill>
                  <a:srgbClr val="4E3A2F"/>
                </a:solidFill>
                <a:latin typeface="Monotype Corsiva"/>
                <a:cs typeface="Monotype Corsiva"/>
              </a:rPr>
              <a:t>is diagonal,</a:t>
            </a:r>
            <a:r>
              <a:rPr sz="2200" b="1" i="1" spc="-120" dirty="0">
                <a:solidFill>
                  <a:srgbClr val="4E3A2F"/>
                </a:solidFill>
                <a:latin typeface="Monotype Corsiva"/>
                <a:cs typeface="Monotype Corsiva"/>
              </a:rPr>
              <a:t> </a:t>
            </a:r>
            <a:r>
              <a:rPr sz="2200" b="1" i="1" dirty="0">
                <a:solidFill>
                  <a:srgbClr val="4E3A2F"/>
                </a:solidFill>
                <a:latin typeface="Monotype Corsiva"/>
                <a:cs typeface="Monotype Corsiva"/>
              </a:rPr>
              <a:t>Two</a:t>
            </a:r>
            <a:endParaRPr sz="2200">
              <a:latin typeface="Monotype Corsiva"/>
              <a:cs typeface="Monotype Corsiva"/>
            </a:endParaRPr>
          </a:p>
        </p:txBody>
      </p:sp>
      <p:sp>
        <p:nvSpPr>
          <p:cNvPr id="8" name="object 8"/>
          <p:cNvSpPr txBox="1"/>
          <p:nvPr/>
        </p:nvSpPr>
        <p:spPr>
          <a:xfrm>
            <a:off x="383540" y="1933448"/>
            <a:ext cx="6218555" cy="1232535"/>
          </a:xfrm>
          <a:prstGeom prst="rect">
            <a:avLst/>
          </a:prstGeom>
        </p:spPr>
        <p:txBody>
          <a:bodyPr vert="horz" wrap="square" lIns="0" tIns="12065" rIns="0" bIns="0" rtlCol="0">
            <a:spAutoFit/>
          </a:bodyPr>
          <a:lstStyle/>
          <a:p>
            <a:pPr marL="12700">
              <a:lnSpc>
                <a:spcPct val="100000"/>
              </a:lnSpc>
              <a:spcBef>
                <a:spcPts val="95"/>
              </a:spcBef>
            </a:pPr>
            <a:r>
              <a:rPr sz="2200" b="1" i="1" dirty="0">
                <a:solidFill>
                  <a:srgbClr val="4E3A2F"/>
                </a:solidFill>
                <a:latin typeface="Monotype Corsiva"/>
                <a:cs typeface="Monotype Corsiva"/>
              </a:rPr>
              <a:t>Triangles </a:t>
            </a:r>
            <a:r>
              <a:rPr sz="2200" b="1" i="1" spc="-5" dirty="0">
                <a:solidFill>
                  <a:srgbClr val="4E3A2F"/>
                </a:solidFill>
                <a:latin typeface="Monotype Corsiva"/>
                <a:cs typeface="Monotype Corsiva"/>
              </a:rPr>
              <a:t>ADC </a:t>
            </a:r>
            <a:r>
              <a:rPr sz="2200" b="1" i="1" dirty="0">
                <a:solidFill>
                  <a:srgbClr val="4E3A2F"/>
                </a:solidFill>
                <a:latin typeface="Monotype Corsiva"/>
                <a:cs typeface="Monotype Corsiva"/>
              </a:rPr>
              <a:t>and </a:t>
            </a:r>
            <a:r>
              <a:rPr sz="2200" b="1" i="1" spc="-5" dirty="0">
                <a:solidFill>
                  <a:srgbClr val="4E3A2F"/>
                </a:solidFill>
                <a:latin typeface="Monotype Corsiva"/>
                <a:cs typeface="Monotype Corsiva"/>
              </a:rPr>
              <a:t>ABC on </a:t>
            </a:r>
            <a:r>
              <a:rPr sz="2200" b="1" i="1" spc="5" dirty="0">
                <a:solidFill>
                  <a:srgbClr val="4E3A2F"/>
                </a:solidFill>
                <a:latin typeface="Monotype Corsiva"/>
                <a:cs typeface="Monotype Corsiva"/>
              </a:rPr>
              <a:t>the </a:t>
            </a:r>
            <a:r>
              <a:rPr sz="2200" b="1" i="1" dirty="0">
                <a:solidFill>
                  <a:srgbClr val="4E3A2F"/>
                </a:solidFill>
                <a:latin typeface="Monotype Corsiva"/>
                <a:cs typeface="Monotype Corsiva"/>
              </a:rPr>
              <a:t>same </a:t>
            </a:r>
            <a:r>
              <a:rPr sz="2200" b="1" i="1" spc="5" dirty="0">
                <a:solidFill>
                  <a:srgbClr val="4E3A2F"/>
                </a:solidFill>
                <a:latin typeface="Monotype Corsiva"/>
                <a:cs typeface="Monotype Corsiva"/>
              </a:rPr>
              <a:t>base </a:t>
            </a:r>
            <a:r>
              <a:rPr sz="2200" b="1" i="1" spc="-10" dirty="0">
                <a:solidFill>
                  <a:srgbClr val="4E3A2F"/>
                </a:solidFill>
                <a:latin typeface="Monotype Corsiva"/>
                <a:cs typeface="Monotype Corsiva"/>
              </a:rPr>
              <a:t>AC </a:t>
            </a:r>
            <a:r>
              <a:rPr sz="2200" b="1" i="1" dirty="0">
                <a:solidFill>
                  <a:srgbClr val="4E3A2F"/>
                </a:solidFill>
                <a:latin typeface="Monotype Corsiva"/>
                <a:cs typeface="Monotype Corsiva"/>
              </a:rPr>
              <a:t>and between</a:t>
            </a:r>
            <a:r>
              <a:rPr sz="2200" b="1" i="1" spc="-204" dirty="0">
                <a:solidFill>
                  <a:srgbClr val="4E3A2F"/>
                </a:solidFill>
                <a:latin typeface="Monotype Corsiva"/>
                <a:cs typeface="Monotype Corsiva"/>
              </a:rPr>
              <a:t> </a:t>
            </a:r>
            <a:r>
              <a:rPr sz="2200" b="1" i="1" spc="5" dirty="0">
                <a:solidFill>
                  <a:srgbClr val="4E3A2F"/>
                </a:solidFill>
                <a:latin typeface="Monotype Corsiva"/>
                <a:cs typeface="Monotype Corsiva"/>
              </a:rPr>
              <a:t>the</a:t>
            </a:r>
            <a:endParaRPr sz="2200">
              <a:latin typeface="Monotype Corsiva"/>
              <a:cs typeface="Monotype Corsiva"/>
            </a:endParaRPr>
          </a:p>
          <a:p>
            <a:pPr marL="12700">
              <a:lnSpc>
                <a:spcPct val="100000"/>
              </a:lnSpc>
            </a:pPr>
            <a:r>
              <a:rPr sz="2200" b="1" i="1" dirty="0">
                <a:solidFill>
                  <a:srgbClr val="4E3A2F"/>
                </a:solidFill>
                <a:latin typeface="Monotype Corsiva"/>
                <a:cs typeface="Monotype Corsiva"/>
              </a:rPr>
              <a:t>Same parallels BC and</a:t>
            </a:r>
            <a:r>
              <a:rPr sz="2200" b="1" i="1" spc="-85" dirty="0">
                <a:solidFill>
                  <a:srgbClr val="4E3A2F"/>
                </a:solidFill>
                <a:latin typeface="Monotype Corsiva"/>
                <a:cs typeface="Monotype Corsiva"/>
              </a:rPr>
              <a:t> </a:t>
            </a:r>
            <a:r>
              <a:rPr sz="2200" b="1" i="1" spc="-10" dirty="0">
                <a:solidFill>
                  <a:srgbClr val="4E3A2F"/>
                </a:solidFill>
                <a:latin typeface="Monotype Corsiva"/>
                <a:cs typeface="Monotype Corsiva"/>
              </a:rPr>
              <a:t>AD</a:t>
            </a:r>
            <a:endParaRPr sz="2200">
              <a:latin typeface="Monotype Corsiva"/>
              <a:cs typeface="Monotype Corsiva"/>
            </a:endParaRPr>
          </a:p>
          <a:p>
            <a:pPr marL="12700">
              <a:lnSpc>
                <a:spcPct val="100000"/>
              </a:lnSpc>
              <a:spcBef>
                <a:spcPts val="1585"/>
              </a:spcBef>
            </a:pPr>
            <a:r>
              <a:rPr sz="2200" b="1" i="1" dirty="0">
                <a:solidFill>
                  <a:srgbClr val="FF0000"/>
                </a:solidFill>
                <a:latin typeface="Monotype Corsiva"/>
                <a:cs typeface="Monotype Corsiva"/>
              </a:rPr>
              <a:t>TO PROtfE </a:t>
            </a:r>
            <a:r>
              <a:rPr sz="2200" b="1" i="1" spc="-5" dirty="0">
                <a:solidFill>
                  <a:srgbClr val="4E3A2F"/>
                </a:solidFill>
                <a:latin typeface="Monotype Corsiva"/>
                <a:cs typeface="Monotype Corsiva"/>
              </a:rPr>
              <a:t>: </a:t>
            </a:r>
            <a:r>
              <a:rPr sz="2200" b="1" i="1" dirty="0">
                <a:solidFill>
                  <a:srgbClr val="4E3A2F"/>
                </a:solidFill>
                <a:latin typeface="Monotype Corsiva"/>
                <a:cs typeface="Monotype Corsiva"/>
              </a:rPr>
              <a:t>ar </a:t>
            </a:r>
            <a:r>
              <a:rPr sz="2200" b="1" i="1" spc="5" dirty="0">
                <a:solidFill>
                  <a:srgbClr val="4E3A2F"/>
                </a:solidFill>
                <a:latin typeface="Monotype Corsiva"/>
                <a:cs typeface="Monotype Corsiva"/>
              </a:rPr>
              <a:t>(Δ </a:t>
            </a:r>
            <a:r>
              <a:rPr sz="2200" b="1" i="1" spc="-5" dirty="0">
                <a:solidFill>
                  <a:srgbClr val="4E3A2F"/>
                </a:solidFill>
                <a:latin typeface="Monotype Corsiva"/>
                <a:cs typeface="Monotype Corsiva"/>
              </a:rPr>
              <a:t>ABC ) = </a:t>
            </a:r>
            <a:r>
              <a:rPr sz="2200" b="1" i="1" dirty="0">
                <a:solidFill>
                  <a:srgbClr val="4E3A2F"/>
                </a:solidFill>
                <a:latin typeface="Monotype Corsiva"/>
                <a:cs typeface="Monotype Corsiva"/>
              </a:rPr>
              <a:t>ar </a:t>
            </a:r>
            <a:r>
              <a:rPr sz="2200" b="1" i="1" spc="5" dirty="0">
                <a:solidFill>
                  <a:srgbClr val="4E3A2F"/>
                </a:solidFill>
                <a:latin typeface="Monotype Corsiva"/>
                <a:cs typeface="Monotype Corsiva"/>
              </a:rPr>
              <a:t>(Δ </a:t>
            </a:r>
            <a:r>
              <a:rPr sz="2200" b="1" i="1" spc="-5" dirty="0">
                <a:solidFill>
                  <a:srgbClr val="4E3A2F"/>
                </a:solidFill>
                <a:latin typeface="Monotype Corsiva"/>
                <a:cs typeface="Monotype Corsiva"/>
              </a:rPr>
              <a:t>CDA</a:t>
            </a:r>
            <a:r>
              <a:rPr sz="2200" b="1" i="1" spc="-55" dirty="0">
                <a:solidFill>
                  <a:srgbClr val="4E3A2F"/>
                </a:solidFill>
                <a:latin typeface="Monotype Corsiva"/>
                <a:cs typeface="Monotype Corsiva"/>
              </a:rPr>
              <a:t> </a:t>
            </a:r>
            <a:r>
              <a:rPr sz="2200" b="1" i="1" spc="-5" dirty="0">
                <a:solidFill>
                  <a:srgbClr val="4E3A2F"/>
                </a:solidFill>
                <a:latin typeface="Monotype Corsiva"/>
                <a:cs typeface="Monotype Corsiva"/>
              </a:rPr>
              <a:t>)</a:t>
            </a:r>
            <a:endParaRPr sz="2200">
              <a:latin typeface="Monotype Corsiva"/>
              <a:cs typeface="Monotype Corsiva"/>
            </a:endParaRPr>
          </a:p>
        </p:txBody>
      </p:sp>
      <p:sp>
        <p:nvSpPr>
          <p:cNvPr id="9" name="object 9"/>
          <p:cNvSpPr txBox="1">
            <a:spLocks noGrp="1"/>
          </p:cNvSpPr>
          <p:nvPr>
            <p:ph type="body" idx="1"/>
          </p:nvPr>
        </p:nvSpPr>
        <p:spPr>
          <a:prstGeom prst="rect">
            <a:avLst/>
          </a:prstGeom>
        </p:spPr>
        <p:txBody>
          <a:bodyPr vert="horz" wrap="square" lIns="0" tIns="12065" rIns="0" bIns="0" rtlCol="0">
            <a:spAutoFit/>
          </a:bodyPr>
          <a:lstStyle/>
          <a:p>
            <a:pPr marL="12700" algn="just">
              <a:lnSpc>
                <a:spcPct val="100000"/>
              </a:lnSpc>
              <a:spcBef>
                <a:spcPts val="95"/>
              </a:spcBef>
            </a:pPr>
            <a:r>
              <a:rPr dirty="0">
                <a:solidFill>
                  <a:srgbClr val="FF0000"/>
                </a:solidFill>
              </a:rPr>
              <a:t>Proof</a:t>
            </a:r>
            <a:r>
              <a:rPr dirty="0"/>
              <a:t>: In triangles </a:t>
            </a:r>
            <a:r>
              <a:rPr spc="-5" dirty="0"/>
              <a:t>ABC ,</a:t>
            </a:r>
            <a:r>
              <a:rPr spc="-95" dirty="0"/>
              <a:t> </a:t>
            </a:r>
            <a:r>
              <a:rPr spc="-5" dirty="0"/>
              <a:t>CDA</a:t>
            </a:r>
          </a:p>
          <a:p>
            <a:pPr marL="12700" marR="4053840" algn="just">
              <a:lnSpc>
                <a:spcPct val="160000"/>
              </a:lnSpc>
            </a:pPr>
            <a:r>
              <a:rPr spc="-10" dirty="0"/>
              <a:t>AB </a:t>
            </a:r>
            <a:r>
              <a:rPr spc="-5" dirty="0"/>
              <a:t>= CD </a:t>
            </a:r>
            <a:r>
              <a:rPr dirty="0"/>
              <a:t>(opposite </a:t>
            </a:r>
            <a:r>
              <a:rPr spc="5" dirty="0"/>
              <a:t>sides </a:t>
            </a:r>
            <a:r>
              <a:rPr dirty="0"/>
              <a:t>of </a:t>
            </a:r>
            <a:r>
              <a:rPr spc="-5" dirty="0"/>
              <a:t>a </a:t>
            </a:r>
            <a:r>
              <a:rPr dirty="0"/>
              <a:t>parallelogram</a:t>
            </a:r>
            <a:r>
              <a:rPr spc="-185" dirty="0"/>
              <a:t> </a:t>
            </a:r>
            <a:r>
              <a:rPr spc="-5" dirty="0"/>
              <a:t>)  </a:t>
            </a:r>
            <a:r>
              <a:rPr dirty="0"/>
              <a:t>BC </a:t>
            </a:r>
            <a:r>
              <a:rPr spc="-5" dirty="0"/>
              <a:t>= DA </a:t>
            </a:r>
            <a:r>
              <a:rPr dirty="0"/>
              <a:t>(opposite </a:t>
            </a:r>
            <a:r>
              <a:rPr spc="5" dirty="0"/>
              <a:t>sides </a:t>
            </a:r>
            <a:r>
              <a:rPr dirty="0"/>
              <a:t>of </a:t>
            </a:r>
            <a:r>
              <a:rPr spc="-5" dirty="0"/>
              <a:t>a </a:t>
            </a:r>
            <a:r>
              <a:rPr dirty="0"/>
              <a:t>parallelogram</a:t>
            </a:r>
            <a:r>
              <a:rPr spc="-170" dirty="0"/>
              <a:t> </a:t>
            </a:r>
            <a:r>
              <a:rPr spc="-5" dirty="0"/>
              <a:t>)  </a:t>
            </a:r>
            <a:r>
              <a:rPr spc="-10" dirty="0"/>
              <a:t>AC </a:t>
            </a:r>
            <a:r>
              <a:rPr spc="-5" dirty="0"/>
              <a:t>= </a:t>
            </a:r>
            <a:r>
              <a:rPr spc="-10" dirty="0"/>
              <a:t>AC </a:t>
            </a:r>
            <a:r>
              <a:rPr dirty="0"/>
              <a:t>(common</a:t>
            </a:r>
            <a:r>
              <a:rPr spc="-25" dirty="0"/>
              <a:t> </a:t>
            </a:r>
            <a:r>
              <a:rPr spc="-5" dirty="0"/>
              <a:t>)</a:t>
            </a:r>
          </a:p>
          <a:p>
            <a:pPr marL="12700" algn="just">
              <a:lnSpc>
                <a:spcPct val="100000"/>
              </a:lnSpc>
              <a:spcBef>
                <a:spcPts val="1590"/>
              </a:spcBef>
            </a:pPr>
            <a:r>
              <a:rPr dirty="0"/>
              <a:t>Therefore </a:t>
            </a:r>
            <a:r>
              <a:rPr spc="-5" dirty="0"/>
              <a:t>Δ ABC Δ CDA </a:t>
            </a:r>
            <a:r>
              <a:rPr spc="5" dirty="0"/>
              <a:t>(S-S-S</a:t>
            </a:r>
            <a:r>
              <a:rPr spc="-65" dirty="0"/>
              <a:t> </a:t>
            </a:r>
            <a:r>
              <a:rPr dirty="0"/>
              <a:t>congruency)</a:t>
            </a:r>
          </a:p>
          <a:p>
            <a:pPr marL="12700">
              <a:lnSpc>
                <a:spcPct val="100000"/>
              </a:lnSpc>
              <a:spcBef>
                <a:spcPts val="1585"/>
              </a:spcBef>
            </a:pPr>
            <a:r>
              <a:rPr spc="5" dirty="0"/>
              <a:t>There</a:t>
            </a:r>
            <a:r>
              <a:rPr spc="-40" dirty="0"/>
              <a:t> </a:t>
            </a:r>
            <a:r>
              <a:rPr spc="5" dirty="0"/>
              <a:t>fore</a:t>
            </a:r>
            <a:r>
              <a:rPr spc="-30" dirty="0"/>
              <a:t> </a:t>
            </a:r>
            <a:r>
              <a:rPr spc="-5" dirty="0"/>
              <a:t>Δ</a:t>
            </a:r>
            <a:r>
              <a:rPr spc="10" dirty="0"/>
              <a:t> </a:t>
            </a:r>
            <a:r>
              <a:rPr spc="-5" dirty="0"/>
              <a:t>ABC</a:t>
            </a:r>
            <a:r>
              <a:rPr spc="10" dirty="0"/>
              <a:t> </a:t>
            </a:r>
            <a:r>
              <a:rPr spc="-5" dirty="0"/>
              <a:t>=</a:t>
            </a:r>
            <a:r>
              <a:rPr dirty="0"/>
              <a:t> </a:t>
            </a:r>
            <a:r>
              <a:rPr spc="-5" dirty="0"/>
              <a:t>Δ</a:t>
            </a:r>
            <a:r>
              <a:rPr spc="15" dirty="0"/>
              <a:t> </a:t>
            </a:r>
            <a:r>
              <a:rPr spc="-5" dirty="0"/>
              <a:t>CDA</a:t>
            </a:r>
            <a:r>
              <a:rPr spc="-15" dirty="0"/>
              <a:t> </a:t>
            </a:r>
            <a:r>
              <a:rPr spc="5" dirty="0"/>
              <a:t>(if</a:t>
            </a:r>
            <a:r>
              <a:rPr spc="-25" dirty="0"/>
              <a:t> </a:t>
            </a:r>
            <a:r>
              <a:rPr dirty="0"/>
              <a:t>two</a:t>
            </a:r>
            <a:r>
              <a:rPr spc="-25" dirty="0"/>
              <a:t> </a:t>
            </a:r>
            <a:r>
              <a:rPr dirty="0"/>
              <a:t>triangles</a:t>
            </a:r>
            <a:r>
              <a:rPr spc="-35" dirty="0"/>
              <a:t> </a:t>
            </a:r>
            <a:r>
              <a:rPr dirty="0"/>
              <a:t>are</a:t>
            </a:r>
            <a:r>
              <a:rPr spc="-25" dirty="0"/>
              <a:t> </a:t>
            </a:r>
            <a:r>
              <a:rPr dirty="0"/>
              <a:t>congruent</a:t>
            </a:r>
            <a:r>
              <a:rPr spc="-45" dirty="0"/>
              <a:t> </a:t>
            </a:r>
            <a:r>
              <a:rPr spc="5" dirty="0"/>
              <a:t>then</a:t>
            </a:r>
            <a:r>
              <a:rPr spc="-35" dirty="0"/>
              <a:t> </a:t>
            </a:r>
            <a:r>
              <a:rPr spc="5" dirty="0"/>
              <a:t>their</a:t>
            </a:r>
            <a:r>
              <a:rPr spc="-35" dirty="0"/>
              <a:t> </a:t>
            </a:r>
            <a:r>
              <a:rPr dirty="0"/>
              <a:t>areas</a:t>
            </a:r>
            <a:r>
              <a:rPr spc="-35" dirty="0"/>
              <a:t> </a:t>
            </a:r>
            <a:r>
              <a:rPr dirty="0"/>
              <a:t>are</a:t>
            </a:r>
            <a:r>
              <a:rPr spc="-20" dirty="0"/>
              <a:t> </a:t>
            </a:r>
            <a:r>
              <a:rPr dirty="0"/>
              <a:t>equal</a:t>
            </a:r>
            <a:r>
              <a:rPr spc="-45" dirty="0"/>
              <a:t> </a:t>
            </a:r>
            <a:r>
              <a:rPr dirty="0"/>
              <a:t>).</a:t>
            </a:r>
          </a:p>
        </p:txBody>
      </p:sp>
      <p:grpSp>
        <p:nvGrpSpPr>
          <p:cNvPr id="10" name="object 10"/>
          <p:cNvGrpSpPr/>
          <p:nvPr/>
        </p:nvGrpSpPr>
        <p:grpSpPr>
          <a:xfrm>
            <a:off x="6359525" y="1738883"/>
            <a:ext cx="1898014" cy="1826260"/>
            <a:chOff x="6359525" y="1738883"/>
            <a:chExt cx="1898014" cy="1826260"/>
          </a:xfrm>
        </p:grpSpPr>
        <p:sp>
          <p:nvSpPr>
            <p:cNvPr id="11" name="object 11"/>
            <p:cNvSpPr/>
            <p:nvPr/>
          </p:nvSpPr>
          <p:spPr>
            <a:xfrm>
              <a:off x="6372225" y="1772792"/>
              <a:ext cx="1872614" cy="1656714"/>
            </a:xfrm>
            <a:custGeom>
              <a:avLst/>
              <a:gdLst/>
              <a:ahLst/>
              <a:cxnLst/>
              <a:rect l="l" t="t" r="r" b="b"/>
              <a:pathLst>
                <a:path w="1872615" h="1656714">
                  <a:moveTo>
                    <a:pt x="1872233" y="0"/>
                  </a:moveTo>
                  <a:lnTo>
                    <a:pt x="392302" y="0"/>
                  </a:lnTo>
                  <a:lnTo>
                    <a:pt x="0" y="1656207"/>
                  </a:lnTo>
                  <a:lnTo>
                    <a:pt x="1479930" y="1656207"/>
                  </a:lnTo>
                  <a:lnTo>
                    <a:pt x="1872233" y="0"/>
                  </a:lnTo>
                  <a:close/>
                </a:path>
              </a:pathLst>
            </a:custGeom>
            <a:solidFill>
              <a:srgbClr val="EFA12D"/>
            </a:solidFill>
          </p:spPr>
          <p:txBody>
            <a:bodyPr wrap="square" lIns="0" tIns="0" rIns="0" bIns="0" rtlCol="0"/>
            <a:lstStyle/>
            <a:p>
              <a:endParaRPr/>
            </a:p>
          </p:txBody>
        </p:sp>
        <p:sp>
          <p:nvSpPr>
            <p:cNvPr id="12" name="object 12"/>
            <p:cNvSpPr/>
            <p:nvPr/>
          </p:nvSpPr>
          <p:spPr>
            <a:xfrm>
              <a:off x="6372225" y="1772792"/>
              <a:ext cx="1872614" cy="1656714"/>
            </a:xfrm>
            <a:custGeom>
              <a:avLst/>
              <a:gdLst/>
              <a:ahLst/>
              <a:cxnLst/>
              <a:rect l="l" t="t" r="r" b="b"/>
              <a:pathLst>
                <a:path w="1872615" h="1656714">
                  <a:moveTo>
                    <a:pt x="0" y="1656207"/>
                  </a:moveTo>
                  <a:lnTo>
                    <a:pt x="392302" y="0"/>
                  </a:lnTo>
                  <a:lnTo>
                    <a:pt x="1872233" y="0"/>
                  </a:lnTo>
                  <a:lnTo>
                    <a:pt x="1479930" y="1656207"/>
                  </a:lnTo>
                  <a:lnTo>
                    <a:pt x="0" y="1656207"/>
                  </a:lnTo>
                  <a:close/>
                </a:path>
              </a:pathLst>
            </a:custGeom>
            <a:ln w="25400">
              <a:solidFill>
                <a:srgbClr val="5F3A13"/>
              </a:solidFill>
            </a:ln>
          </p:spPr>
          <p:txBody>
            <a:bodyPr wrap="square" lIns="0" tIns="0" rIns="0" bIns="0" rtlCol="0"/>
            <a:lstStyle/>
            <a:p>
              <a:endParaRPr/>
            </a:p>
          </p:txBody>
        </p:sp>
        <p:sp>
          <p:nvSpPr>
            <p:cNvPr id="13" name="object 13"/>
            <p:cNvSpPr/>
            <p:nvPr/>
          </p:nvSpPr>
          <p:spPr>
            <a:xfrm>
              <a:off x="6804279" y="1772792"/>
              <a:ext cx="1008380" cy="1656714"/>
            </a:xfrm>
            <a:custGeom>
              <a:avLst/>
              <a:gdLst/>
              <a:ahLst/>
              <a:cxnLst/>
              <a:rect l="l" t="t" r="r" b="b"/>
              <a:pathLst>
                <a:path w="1008379" h="1656714">
                  <a:moveTo>
                    <a:pt x="0" y="0"/>
                  </a:moveTo>
                  <a:lnTo>
                    <a:pt x="1008126" y="1656207"/>
                  </a:lnTo>
                </a:path>
              </a:pathLst>
            </a:custGeom>
            <a:ln w="12700">
              <a:solidFill>
                <a:srgbClr val="EFA12D"/>
              </a:solidFill>
            </a:ln>
          </p:spPr>
          <p:txBody>
            <a:bodyPr wrap="square" lIns="0" tIns="0" rIns="0" bIns="0" rtlCol="0"/>
            <a:lstStyle/>
            <a:p>
              <a:endParaRPr/>
            </a:p>
          </p:txBody>
        </p:sp>
        <p:sp>
          <p:nvSpPr>
            <p:cNvPr id="14" name="object 14"/>
            <p:cNvSpPr/>
            <p:nvPr/>
          </p:nvSpPr>
          <p:spPr>
            <a:xfrm>
              <a:off x="6716268" y="1738883"/>
              <a:ext cx="1184148" cy="1825752"/>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804279" y="1772792"/>
              <a:ext cx="1008380" cy="1656714"/>
            </a:xfrm>
            <a:custGeom>
              <a:avLst/>
              <a:gdLst/>
              <a:ahLst/>
              <a:cxnLst/>
              <a:rect l="l" t="t" r="r" b="b"/>
              <a:pathLst>
                <a:path w="1008379" h="1656714">
                  <a:moveTo>
                    <a:pt x="0" y="0"/>
                  </a:moveTo>
                  <a:lnTo>
                    <a:pt x="1008126" y="1656207"/>
                  </a:lnTo>
                </a:path>
              </a:pathLst>
            </a:custGeom>
            <a:ln w="25400">
              <a:solidFill>
                <a:srgbClr val="C17529"/>
              </a:solidFill>
            </a:ln>
          </p:spPr>
          <p:txBody>
            <a:bodyPr wrap="square" lIns="0" tIns="0" rIns="0" bIns="0" rtlCol="0"/>
            <a:lstStyle/>
            <a:p>
              <a:endParaRPr/>
            </a:p>
          </p:txBody>
        </p:sp>
      </p:grpSp>
      <p:sp>
        <p:nvSpPr>
          <p:cNvPr id="16" name="object 16"/>
          <p:cNvSpPr txBox="1"/>
          <p:nvPr/>
        </p:nvSpPr>
        <p:spPr>
          <a:xfrm>
            <a:off x="6560057" y="1656079"/>
            <a:ext cx="1479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A</a:t>
            </a:r>
            <a:endParaRPr sz="1800">
              <a:latin typeface="Franklin Gothic Book"/>
              <a:cs typeface="Franklin Gothic Book"/>
            </a:endParaRPr>
          </a:p>
        </p:txBody>
      </p:sp>
      <p:sp>
        <p:nvSpPr>
          <p:cNvPr id="17" name="object 17"/>
          <p:cNvSpPr txBox="1"/>
          <p:nvPr/>
        </p:nvSpPr>
        <p:spPr>
          <a:xfrm>
            <a:off x="8324468" y="1676146"/>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B</a:t>
            </a:r>
            <a:endParaRPr sz="1800">
              <a:latin typeface="Franklin Gothic Book"/>
              <a:cs typeface="Franklin Gothic Book"/>
            </a:endParaRPr>
          </a:p>
        </p:txBody>
      </p:sp>
      <p:sp>
        <p:nvSpPr>
          <p:cNvPr id="18" name="object 18"/>
          <p:cNvSpPr txBox="1"/>
          <p:nvPr/>
        </p:nvSpPr>
        <p:spPr>
          <a:xfrm>
            <a:off x="7872730" y="3423920"/>
            <a:ext cx="1581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C</a:t>
            </a:r>
            <a:endParaRPr sz="1800">
              <a:latin typeface="Franklin Gothic Book"/>
              <a:cs typeface="Franklin Gothic Book"/>
            </a:endParaRPr>
          </a:p>
        </p:txBody>
      </p:sp>
      <p:sp>
        <p:nvSpPr>
          <p:cNvPr id="19" name="object 19"/>
          <p:cNvSpPr txBox="1"/>
          <p:nvPr/>
        </p:nvSpPr>
        <p:spPr>
          <a:xfrm>
            <a:off x="6288404" y="3456558"/>
            <a:ext cx="1733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D</a:t>
            </a:r>
            <a:endParaRPr sz="1800">
              <a:latin typeface="Franklin Gothic Book"/>
              <a:cs typeface="Franklin Gothic Boo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4350" y="1044575"/>
              <a:ext cx="8629650" cy="2209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8204" y="952500"/>
              <a:ext cx="6262116" cy="644651"/>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p:nvPr/>
        </p:nvSpPr>
        <p:spPr>
          <a:xfrm>
            <a:off x="383540" y="575513"/>
            <a:ext cx="8363584" cy="4488815"/>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E3A2F"/>
                </a:solidFill>
                <a:latin typeface="Franklin Gothic Medium"/>
                <a:cs typeface="Franklin Gothic Medium"/>
              </a:rPr>
              <a:t>CONCLUSION </a:t>
            </a:r>
            <a:r>
              <a:rPr sz="3600" dirty="0">
                <a:solidFill>
                  <a:srgbClr val="4E3A2F"/>
                </a:solidFill>
                <a:latin typeface="Franklin Gothic Medium"/>
                <a:cs typeface="Franklin Gothic Medium"/>
              </a:rPr>
              <a:t>OF </a:t>
            </a:r>
            <a:r>
              <a:rPr sz="3600" spc="-5" dirty="0">
                <a:solidFill>
                  <a:srgbClr val="4E3A2F"/>
                </a:solidFill>
                <a:latin typeface="Franklin Gothic Medium"/>
                <a:cs typeface="Franklin Gothic Medium"/>
              </a:rPr>
              <a:t>THEOREM</a:t>
            </a:r>
            <a:r>
              <a:rPr sz="3600" spc="-25" dirty="0">
                <a:solidFill>
                  <a:srgbClr val="4E3A2F"/>
                </a:solidFill>
                <a:latin typeface="Franklin Gothic Medium"/>
                <a:cs typeface="Franklin Gothic Medium"/>
              </a:rPr>
              <a:t> </a:t>
            </a:r>
            <a:r>
              <a:rPr sz="3600" dirty="0">
                <a:solidFill>
                  <a:srgbClr val="4E3A2F"/>
                </a:solidFill>
                <a:latin typeface="Franklin Gothic Medium"/>
                <a:cs typeface="Franklin Gothic Medium"/>
              </a:rPr>
              <a:t>2</a:t>
            </a:r>
            <a:endParaRPr sz="3600">
              <a:latin typeface="Franklin Gothic Medium"/>
              <a:cs typeface="Franklin Gothic Medium"/>
            </a:endParaRPr>
          </a:p>
          <a:p>
            <a:pPr marL="355600" marR="168910" indent="-342900">
              <a:lnSpc>
                <a:spcPct val="100000"/>
              </a:lnSpc>
              <a:spcBef>
                <a:spcPts val="3165"/>
              </a:spcBef>
            </a:pPr>
            <a:r>
              <a:rPr sz="2500" spc="15" dirty="0">
                <a:solidFill>
                  <a:srgbClr val="EFA12D"/>
                </a:solidFill>
                <a:latin typeface="Wingdings 2"/>
                <a:cs typeface="Wingdings 2"/>
              </a:rPr>
              <a:t></a:t>
            </a:r>
            <a:r>
              <a:rPr sz="2500" spc="15" dirty="0">
                <a:solidFill>
                  <a:srgbClr val="EFA12D"/>
                </a:solidFill>
                <a:latin typeface="Times New Roman"/>
                <a:cs typeface="Times New Roman"/>
              </a:rPr>
              <a:t> </a:t>
            </a:r>
            <a:r>
              <a:rPr sz="3600" b="1" i="1" spc="-5" dirty="0">
                <a:solidFill>
                  <a:srgbClr val="4E3A2F"/>
                </a:solidFill>
                <a:latin typeface="Monotype Corsiva"/>
                <a:cs typeface="Monotype Corsiva"/>
              </a:rPr>
              <a:t>Triangles </a:t>
            </a:r>
            <a:r>
              <a:rPr sz="3600" b="1" i="1" dirty="0">
                <a:solidFill>
                  <a:srgbClr val="4E3A2F"/>
                </a:solidFill>
                <a:latin typeface="Monotype Corsiva"/>
                <a:cs typeface="Monotype Corsiva"/>
              </a:rPr>
              <a:t>on the same base and between the</a:t>
            </a:r>
            <a:r>
              <a:rPr sz="3600" b="1" i="1" spc="-495" dirty="0">
                <a:solidFill>
                  <a:srgbClr val="4E3A2F"/>
                </a:solidFill>
                <a:latin typeface="Monotype Corsiva"/>
                <a:cs typeface="Monotype Corsiva"/>
              </a:rPr>
              <a:t> </a:t>
            </a:r>
            <a:r>
              <a:rPr sz="3600" b="1" i="1" dirty="0">
                <a:solidFill>
                  <a:srgbClr val="4E3A2F"/>
                </a:solidFill>
                <a:latin typeface="Monotype Corsiva"/>
                <a:cs typeface="Monotype Corsiva"/>
              </a:rPr>
              <a:t>same  parallels are equal in</a:t>
            </a:r>
            <a:r>
              <a:rPr sz="3600" b="1" i="1" spc="-185" dirty="0">
                <a:solidFill>
                  <a:srgbClr val="4E3A2F"/>
                </a:solidFill>
                <a:latin typeface="Monotype Corsiva"/>
                <a:cs typeface="Monotype Corsiva"/>
              </a:rPr>
              <a:t> </a:t>
            </a:r>
            <a:r>
              <a:rPr sz="3600" b="1" i="1" dirty="0">
                <a:solidFill>
                  <a:srgbClr val="4E3A2F"/>
                </a:solidFill>
                <a:latin typeface="Monotype Corsiva"/>
                <a:cs typeface="Monotype Corsiva"/>
              </a:rPr>
              <a:t>area.</a:t>
            </a:r>
            <a:endParaRPr sz="3600">
              <a:latin typeface="Monotype Corsiva"/>
              <a:cs typeface="Monotype Corsiva"/>
            </a:endParaRPr>
          </a:p>
          <a:p>
            <a:pPr marL="355600" marR="5080" indent="-342900">
              <a:lnSpc>
                <a:spcPct val="100000"/>
              </a:lnSpc>
              <a:spcBef>
                <a:spcPts val="870"/>
              </a:spcBef>
            </a:pPr>
            <a:r>
              <a:rPr sz="2500" spc="15" dirty="0">
                <a:solidFill>
                  <a:srgbClr val="EFA12D"/>
                </a:solidFill>
                <a:latin typeface="Wingdings 2"/>
                <a:cs typeface="Wingdings 2"/>
              </a:rPr>
              <a:t></a:t>
            </a:r>
            <a:r>
              <a:rPr sz="2500" spc="15" dirty="0">
                <a:solidFill>
                  <a:srgbClr val="EFA12D"/>
                </a:solidFill>
                <a:latin typeface="Times New Roman"/>
                <a:cs typeface="Times New Roman"/>
              </a:rPr>
              <a:t> </a:t>
            </a:r>
            <a:r>
              <a:rPr sz="3600" b="1" i="1" spc="-5" dirty="0">
                <a:solidFill>
                  <a:srgbClr val="4E3A2F"/>
                </a:solidFill>
                <a:latin typeface="Monotype Corsiva"/>
                <a:cs typeface="Monotype Corsiva"/>
              </a:rPr>
              <a:t>Triangles </a:t>
            </a:r>
            <a:r>
              <a:rPr sz="3600" b="1" i="1" dirty="0">
                <a:solidFill>
                  <a:srgbClr val="4E3A2F"/>
                </a:solidFill>
                <a:latin typeface="Monotype Corsiva"/>
                <a:cs typeface="Monotype Corsiva"/>
              </a:rPr>
              <a:t>on the same base and having equal</a:t>
            </a:r>
            <a:r>
              <a:rPr sz="3600" b="1" i="1" spc="-505" dirty="0">
                <a:solidFill>
                  <a:srgbClr val="4E3A2F"/>
                </a:solidFill>
                <a:latin typeface="Monotype Corsiva"/>
                <a:cs typeface="Monotype Corsiva"/>
              </a:rPr>
              <a:t> </a:t>
            </a:r>
            <a:r>
              <a:rPr sz="3600" b="1" i="1" dirty="0">
                <a:solidFill>
                  <a:srgbClr val="4E3A2F"/>
                </a:solidFill>
                <a:latin typeface="Monotype Corsiva"/>
                <a:cs typeface="Monotype Corsiva"/>
              </a:rPr>
              <a:t>areas  lie between the same</a:t>
            </a:r>
            <a:r>
              <a:rPr sz="3600" b="1" i="1" spc="-180" dirty="0">
                <a:solidFill>
                  <a:srgbClr val="4E3A2F"/>
                </a:solidFill>
                <a:latin typeface="Monotype Corsiva"/>
                <a:cs typeface="Monotype Corsiva"/>
              </a:rPr>
              <a:t> </a:t>
            </a:r>
            <a:r>
              <a:rPr sz="3600" b="1" i="1" spc="-5" dirty="0">
                <a:solidFill>
                  <a:srgbClr val="4E3A2F"/>
                </a:solidFill>
                <a:latin typeface="Monotype Corsiva"/>
                <a:cs typeface="Monotype Corsiva"/>
              </a:rPr>
              <a:t>parallels.</a:t>
            </a:r>
            <a:endParaRPr sz="3600">
              <a:latin typeface="Monotype Corsiva"/>
              <a:cs typeface="Monotype Corsiva"/>
            </a:endParaRPr>
          </a:p>
          <a:p>
            <a:pPr marL="355600" marR="619125" indent="-342900">
              <a:lnSpc>
                <a:spcPct val="100000"/>
              </a:lnSpc>
              <a:spcBef>
                <a:spcPts val="865"/>
              </a:spcBef>
            </a:pPr>
            <a:r>
              <a:rPr sz="2500" spc="20" dirty="0">
                <a:solidFill>
                  <a:srgbClr val="EFA12D"/>
                </a:solidFill>
                <a:latin typeface="Wingdings 2"/>
                <a:cs typeface="Wingdings 2"/>
              </a:rPr>
              <a:t></a:t>
            </a:r>
            <a:r>
              <a:rPr sz="2500" spc="20" dirty="0">
                <a:solidFill>
                  <a:srgbClr val="EFA12D"/>
                </a:solidFill>
                <a:latin typeface="Times New Roman"/>
                <a:cs typeface="Times New Roman"/>
              </a:rPr>
              <a:t> </a:t>
            </a:r>
            <a:r>
              <a:rPr sz="3600" b="1" i="1" dirty="0">
                <a:solidFill>
                  <a:srgbClr val="4E3A2F"/>
                </a:solidFill>
                <a:latin typeface="Monotype Corsiva"/>
                <a:cs typeface="Monotype Corsiva"/>
              </a:rPr>
              <a:t>Triangles between the same parallels and</a:t>
            </a:r>
            <a:r>
              <a:rPr sz="3600" b="1" i="1" spc="-495" dirty="0">
                <a:solidFill>
                  <a:srgbClr val="4E3A2F"/>
                </a:solidFill>
                <a:latin typeface="Monotype Corsiva"/>
                <a:cs typeface="Monotype Corsiva"/>
              </a:rPr>
              <a:t> </a:t>
            </a:r>
            <a:r>
              <a:rPr sz="3600" b="1" i="1" dirty="0">
                <a:solidFill>
                  <a:srgbClr val="4E3A2F"/>
                </a:solidFill>
                <a:latin typeface="Monotype Corsiva"/>
                <a:cs typeface="Monotype Corsiva"/>
              </a:rPr>
              <a:t>have  equal area lie on the same</a:t>
            </a:r>
            <a:r>
              <a:rPr sz="3600" b="1" i="1" spc="-240" dirty="0">
                <a:solidFill>
                  <a:srgbClr val="4E3A2F"/>
                </a:solidFill>
                <a:latin typeface="Monotype Corsiva"/>
                <a:cs typeface="Monotype Corsiva"/>
              </a:rPr>
              <a:t> </a:t>
            </a:r>
            <a:r>
              <a:rPr sz="3600" b="1" i="1" dirty="0">
                <a:solidFill>
                  <a:srgbClr val="4E3A2F"/>
                </a:solidFill>
                <a:latin typeface="Monotype Corsiva"/>
                <a:cs typeface="Monotype Corsiva"/>
              </a:rPr>
              <a:t>base.</a:t>
            </a:r>
            <a:endParaRPr sz="3600">
              <a:latin typeface="Monotype Corsiva"/>
              <a:cs typeface="Monotype Corsiv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4350" y="1044575"/>
              <a:ext cx="8629650" cy="2209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8204" y="952500"/>
              <a:ext cx="2916936" cy="644651"/>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p:nvPr/>
        </p:nvSpPr>
        <p:spPr>
          <a:xfrm>
            <a:off x="383540" y="575513"/>
            <a:ext cx="2367915" cy="574675"/>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4E3A2F"/>
                </a:solidFill>
                <a:latin typeface="Franklin Gothic Medium"/>
                <a:cs typeface="Franklin Gothic Medium"/>
              </a:rPr>
              <a:t>THEOREM</a:t>
            </a:r>
            <a:r>
              <a:rPr sz="3600" spc="-75" dirty="0">
                <a:solidFill>
                  <a:srgbClr val="4E3A2F"/>
                </a:solidFill>
                <a:latin typeface="Franklin Gothic Medium"/>
                <a:cs typeface="Franklin Gothic Medium"/>
              </a:rPr>
              <a:t> </a:t>
            </a:r>
            <a:r>
              <a:rPr sz="3600" dirty="0">
                <a:solidFill>
                  <a:srgbClr val="4E3A2F"/>
                </a:solidFill>
                <a:latin typeface="Franklin Gothic Medium"/>
                <a:cs typeface="Franklin Gothic Medium"/>
              </a:rPr>
              <a:t>3</a:t>
            </a:r>
            <a:endParaRPr sz="3600">
              <a:latin typeface="Franklin Gothic Medium"/>
              <a:cs typeface="Franklin Gothic Medium"/>
            </a:endParaRPr>
          </a:p>
        </p:txBody>
      </p:sp>
      <p:grpSp>
        <p:nvGrpSpPr>
          <p:cNvPr id="7" name="object 7"/>
          <p:cNvGrpSpPr/>
          <p:nvPr/>
        </p:nvGrpSpPr>
        <p:grpSpPr>
          <a:xfrm>
            <a:off x="6035040" y="137160"/>
            <a:ext cx="1951989" cy="1214755"/>
            <a:chOff x="6035040" y="137160"/>
            <a:chExt cx="1951989" cy="1214755"/>
          </a:xfrm>
        </p:grpSpPr>
        <p:sp>
          <p:nvSpPr>
            <p:cNvPr id="8" name="object 8"/>
            <p:cNvSpPr/>
            <p:nvPr/>
          </p:nvSpPr>
          <p:spPr>
            <a:xfrm>
              <a:off x="6372225" y="188595"/>
              <a:ext cx="1368425" cy="1008380"/>
            </a:xfrm>
            <a:custGeom>
              <a:avLst/>
              <a:gdLst/>
              <a:ahLst/>
              <a:cxnLst/>
              <a:rect l="l" t="t" r="r" b="b"/>
              <a:pathLst>
                <a:path w="1368425" h="1008380">
                  <a:moveTo>
                    <a:pt x="1094485" y="0"/>
                  </a:moveTo>
                  <a:lnTo>
                    <a:pt x="273557" y="0"/>
                  </a:lnTo>
                  <a:lnTo>
                    <a:pt x="0" y="1008126"/>
                  </a:lnTo>
                  <a:lnTo>
                    <a:pt x="1368171" y="1008126"/>
                  </a:lnTo>
                  <a:lnTo>
                    <a:pt x="1094485" y="0"/>
                  </a:lnTo>
                  <a:close/>
                </a:path>
              </a:pathLst>
            </a:custGeom>
            <a:solidFill>
              <a:srgbClr val="EFA12D"/>
            </a:solidFill>
          </p:spPr>
          <p:txBody>
            <a:bodyPr wrap="square" lIns="0" tIns="0" rIns="0" bIns="0" rtlCol="0"/>
            <a:lstStyle/>
            <a:p>
              <a:endParaRPr/>
            </a:p>
          </p:txBody>
        </p:sp>
        <p:sp>
          <p:nvSpPr>
            <p:cNvPr id="9" name="object 9"/>
            <p:cNvSpPr/>
            <p:nvPr/>
          </p:nvSpPr>
          <p:spPr>
            <a:xfrm>
              <a:off x="6372225" y="188595"/>
              <a:ext cx="1368425" cy="1008380"/>
            </a:xfrm>
            <a:custGeom>
              <a:avLst/>
              <a:gdLst/>
              <a:ahLst/>
              <a:cxnLst/>
              <a:rect l="l" t="t" r="r" b="b"/>
              <a:pathLst>
                <a:path w="1368425" h="1008380">
                  <a:moveTo>
                    <a:pt x="1368171" y="1008126"/>
                  </a:moveTo>
                  <a:lnTo>
                    <a:pt x="0" y="1008126"/>
                  </a:lnTo>
                  <a:lnTo>
                    <a:pt x="273557" y="0"/>
                  </a:lnTo>
                  <a:lnTo>
                    <a:pt x="1094485" y="0"/>
                  </a:lnTo>
                  <a:lnTo>
                    <a:pt x="1368171" y="1008126"/>
                  </a:lnTo>
                  <a:close/>
                </a:path>
              </a:pathLst>
            </a:custGeom>
            <a:ln w="25400">
              <a:solidFill>
                <a:srgbClr val="AF761F"/>
              </a:solidFill>
            </a:ln>
          </p:spPr>
          <p:txBody>
            <a:bodyPr wrap="square" lIns="0" tIns="0" rIns="0" bIns="0" rtlCol="0"/>
            <a:lstStyle/>
            <a:p>
              <a:endParaRPr/>
            </a:p>
          </p:txBody>
        </p:sp>
        <p:sp>
          <p:nvSpPr>
            <p:cNvPr id="10" name="object 10"/>
            <p:cNvSpPr/>
            <p:nvPr/>
          </p:nvSpPr>
          <p:spPr>
            <a:xfrm>
              <a:off x="7469886" y="203962"/>
              <a:ext cx="504190" cy="1008380"/>
            </a:xfrm>
            <a:custGeom>
              <a:avLst/>
              <a:gdLst/>
              <a:ahLst/>
              <a:cxnLst/>
              <a:rect l="l" t="t" r="r" b="b"/>
              <a:pathLst>
                <a:path w="504190" h="1008380">
                  <a:moveTo>
                    <a:pt x="504063" y="0"/>
                  </a:moveTo>
                  <a:lnTo>
                    <a:pt x="0" y="0"/>
                  </a:lnTo>
                  <a:lnTo>
                    <a:pt x="252095" y="1008126"/>
                  </a:lnTo>
                  <a:lnTo>
                    <a:pt x="504063" y="0"/>
                  </a:lnTo>
                  <a:close/>
                </a:path>
              </a:pathLst>
            </a:custGeom>
            <a:solidFill>
              <a:srgbClr val="EFA12D"/>
            </a:solidFill>
          </p:spPr>
          <p:txBody>
            <a:bodyPr wrap="square" lIns="0" tIns="0" rIns="0" bIns="0" rtlCol="0"/>
            <a:lstStyle/>
            <a:p>
              <a:endParaRPr/>
            </a:p>
          </p:txBody>
        </p:sp>
        <p:sp>
          <p:nvSpPr>
            <p:cNvPr id="11" name="object 11"/>
            <p:cNvSpPr/>
            <p:nvPr/>
          </p:nvSpPr>
          <p:spPr>
            <a:xfrm>
              <a:off x="7469886" y="203962"/>
              <a:ext cx="504190" cy="1008380"/>
            </a:xfrm>
            <a:custGeom>
              <a:avLst/>
              <a:gdLst/>
              <a:ahLst/>
              <a:cxnLst/>
              <a:rect l="l" t="t" r="r" b="b"/>
              <a:pathLst>
                <a:path w="504190" h="1008380">
                  <a:moveTo>
                    <a:pt x="504063" y="0"/>
                  </a:moveTo>
                  <a:lnTo>
                    <a:pt x="252095" y="1008126"/>
                  </a:lnTo>
                  <a:lnTo>
                    <a:pt x="0" y="0"/>
                  </a:lnTo>
                  <a:lnTo>
                    <a:pt x="504063" y="0"/>
                  </a:lnTo>
                  <a:close/>
                </a:path>
              </a:pathLst>
            </a:custGeom>
            <a:ln w="25400">
              <a:solidFill>
                <a:srgbClr val="AF761F"/>
              </a:solidFill>
            </a:ln>
          </p:spPr>
          <p:txBody>
            <a:bodyPr wrap="square" lIns="0" tIns="0" rIns="0" bIns="0" rtlCol="0"/>
            <a:lstStyle/>
            <a:p>
              <a:endParaRPr/>
            </a:p>
          </p:txBody>
        </p:sp>
        <p:sp>
          <p:nvSpPr>
            <p:cNvPr id="12" name="object 12"/>
            <p:cNvSpPr/>
            <p:nvPr/>
          </p:nvSpPr>
          <p:spPr>
            <a:xfrm>
              <a:off x="6120130" y="175387"/>
              <a:ext cx="504190" cy="1008380"/>
            </a:xfrm>
            <a:custGeom>
              <a:avLst/>
              <a:gdLst/>
              <a:ahLst/>
              <a:cxnLst/>
              <a:rect l="l" t="t" r="r" b="b"/>
              <a:pathLst>
                <a:path w="504190" h="1008380">
                  <a:moveTo>
                    <a:pt x="504063" y="0"/>
                  </a:moveTo>
                  <a:lnTo>
                    <a:pt x="0" y="0"/>
                  </a:lnTo>
                  <a:lnTo>
                    <a:pt x="252095" y="1008126"/>
                  </a:lnTo>
                  <a:lnTo>
                    <a:pt x="504063" y="0"/>
                  </a:lnTo>
                  <a:close/>
                </a:path>
              </a:pathLst>
            </a:custGeom>
            <a:solidFill>
              <a:srgbClr val="EFA12D"/>
            </a:solidFill>
          </p:spPr>
          <p:txBody>
            <a:bodyPr wrap="square" lIns="0" tIns="0" rIns="0" bIns="0" rtlCol="0"/>
            <a:lstStyle/>
            <a:p>
              <a:endParaRPr/>
            </a:p>
          </p:txBody>
        </p:sp>
        <p:sp>
          <p:nvSpPr>
            <p:cNvPr id="13" name="object 13"/>
            <p:cNvSpPr/>
            <p:nvPr/>
          </p:nvSpPr>
          <p:spPr>
            <a:xfrm>
              <a:off x="6120130" y="175387"/>
              <a:ext cx="504190" cy="1008380"/>
            </a:xfrm>
            <a:custGeom>
              <a:avLst/>
              <a:gdLst/>
              <a:ahLst/>
              <a:cxnLst/>
              <a:rect l="l" t="t" r="r" b="b"/>
              <a:pathLst>
                <a:path w="504190" h="1008380">
                  <a:moveTo>
                    <a:pt x="504063" y="0"/>
                  </a:moveTo>
                  <a:lnTo>
                    <a:pt x="252095" y="1008126"/>
                  </a:lnTo>
                  <a:lnTo>
                    <a:pt x="0" y="0"/>
                  </a:lnTo>
                  <a:lnTo>
                    <a:pt x="504063" y="0"/>
                  </a:lnTo>
                  <a:close/>
                </a:path>
              </a:pathLst>
            </a:custGeom>
            <a:ln w="25400">
              <a:solidFill>
                <a:srgbClr val="AF761F"/>
              </a:solidFill>
            </a:ln>
          </p:spPr>
          <p:txBody>
            <a:bodyPr wrap="square" lIns="0" tIns="0" rIns="0" bIns="0" rtlCol="0"/>
            <a:lstStyle/>
            <a:p>
              <a:endParaRPr/>
            </a:p>
          </p:txBody>
        </p:sp>
        <p:sp>
          <p:nvSpPr>
            <p:cNvPr id="14" name="object 14"/>
            <p:cNvSpPr/>
            <p:nvPr/>
          </p:nvSpPr>
          <p:spPr>
            <a:xfrm>
              <a:off x="6035040" y="137160"/>
              <a:ext cx="1789175" cy="1214628"/>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120130" y="175387"/>
              <a:ext cx="1620520" cy="1036955"/>
            </a:xfrm>
            <a:custGeom>
              <a:avLst/>
              <a:gdLst/>
              <a:ahLst/>
              <a:cxnLst/>
              <a:rect l="l" t="t" r="r" b="b"/>
              <a:pathLst>
                <a:path w="1620520" h="1036955">
                  <a:moveTo>
                    <a:pt x="0" y="0"/>
                  </a:moveTo>
                  <a:lnTo>
                    <a:pt x="1620266" y="1036701"/>
                  </a:lnTo>
                </a:path>
              </a:pathLst>
            </a:custGeom>
            <a:ln w="25400">
              <a:solidFill>
                <a:srgbClr val="A4634E"/>
              </a:solidFill>
            </a:ln>
          </p:spPr>
          <p:txBody>
            <a:bodyPr wrap="square" lIns="0" tIns="0" rIns="0" bIns="0" rtlCol="0"/>
            <a:lstStyle/>
            <a:p>
              <a:endParaRPr/>
            </a:p>
          </p:txBody>
        </p:sp>
      </p:grpSp>
      <p:sp>
        <p:nvSpPr>
          <p:cNvPr id="16" name="object 16"/>
          <p:cNvSpPr txBox="1"/>
          <p:nvPr/>
        </p:nvSpPr>
        <p:spPr>
          <a:xfrm>
            <a:off x="6018403" y="202438"/>
            <a:ext cx="1536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P</a:t>
            </a:r>
            <a:endParaRPr sz="1800">
              <a:latin typeface="Franklin Gothic Book"/>
              <a:cs typeface="Franklin Gothic Book"/>
            </a:endParaRPr>
          </a:p>
        </p:txBody>
      </p:sp>
      <p:sp>
        <p:nvSpPr>
          <p:cNvPr id="17" name="object 17"/>
          <p:cNvSpPr txBox="1"/>
          <p:nvPr/>
        </p:nvSpPr>
        <p:spPr>
          <a:xfrm>
            <a:off x="6677025" y="170815"/>
            <a:ext cx="1733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D</a:t>
            </a:r>
            <a:endParaRPr sz="1800">
              <a:latin typeface="Franklin Gothic Book"/>
              <a:cs typeface="Franklin Gothic Book"/>
            </a:endParaRPr>
          </a:p>
        </p:txBody>
      </p:sp>
      <p:sp>
        <p:nvSpPr>
          <p:cNvPr id="18" name="object 18"/>
          <p:cNvSpPr txBox="1"/>
          <p:nvPr/>
        </p:nvSpPr>
        <p:spPr>
          <a:xfrm>
            <a:off x="7316216" y="170815"/>
            <a:ext cx="17018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Q</a:t>
            </a:r>
            <a:endParaRPr sz="1800">
              <a:latin typeface="Franklin Gothic Book"/>
              <a:cs typeface="Franklin Gothic Book"/>
            </a:endParaRPr>
          </a:p>
        </p:txBody>
      </p:sp>
      <p:sp>
        <p:nvSpPr>
          <p:cNvPr id="19" name="object 19"/>
          <p:cNvSpPr txBox="1"/>
          <p:nvPr/>
        </p:nvSpPr>
        <p:spPr>
          <a:xfrm>
            <a:off x="8008111" y="170815"/>
            <a:ext cx="1581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C</a:t>
            </a:r>
            <a:endParaRPr sz="1800">
              <a:latin typeface="Franklin Gothic Book"/>
              <a:cs typeface="Franklin Gothic Book"/>
            </a:endParaRPr>
          </a:p>
        </p:txBody>
      </p:sp>
      <p:sp>
        <p:nvSpPr>
          <p:cNvPr id="20" name="object 20"/>
          <p:cNvSpPr txBox="1"/>
          <p:nvPr/>
        </p:nvSpPr>
        <p:spPr>
          <a:xfrm>
            <a:off x="383540" y="1210817"/>
            <a:ext cx="8485505" cy="5210810"/>
          </a:xfrm>
          <a:prstGeom prst="rect">
            <a:avLst/>
          </a:prstGeom>
        </p:spPr>
        <p:txBody>
          <a:bodyPr vert="horz" wrap="square" lIns="0" tIns="12700" rIns="0" bIns="0" rtlCol="0">
            <a:spAutoFit/>
          </a:bodyPr>
          <a:lstStyle/>
          <a:p>
            <a:pPr marR="932180" algn="r">
              <a:lnSpc>
                <a:spcPct val="100000"/>
              </a:lnSpc>
              <a:spcBef>
                <a:spcPts val="100"/>
              </a:spcBef>
              <a:tabLst>
                <a:tab pos="1417320" algn="l"/>
              </a:tabLst>
            </a:pPr>
            <a:r>
              <a:rPr sz="1800" dirty="0">
                <a:latin typeface="Franklin Gothic Book"/>
                <a:cs typeface="Franklin Gothic Book"/>
              </a:rPr>
              <a:t>A	B</a:t>
            </a:r>
            <a:endParaRPr sz="1800">
              <a:latin typeface="Franklin Gothic Book"/>
              <a:cs typeface="Franklin Gothic Book"/>
            </a:endParaRPr>
          </a:p>
          <a:p>
            <a:pPr marL="355600" marR="137160" indent="-342900">
              <a:lnSpc>
                <a:spcPct val="80000"/>
              </a:lnSpc>
              <a:spcBef>
                <a:spcPts val="645"/>
              </a:spcBef>
              <a:tabLst>
                <a:tab pos="354965" algn="l"/>
              </a:tabLst>
            </a:pPr>
            <a:r>
              <a:rPr sz="1500" spc="25" dirty="0">
                <a:solidFill>
                  <a:srgbClr val="EFA12D"/>
                </a:solidFill>
                <a:latin typeface="Wingdings"/>
                <a:cs typeface="Wingdings"/>
              </a:rPr>
              <a:t></a:t>
            </a:r>
            <a:r>
              <a:rPr sz="1500" spc="25" dirty="0">
                <a:solidFill>
                  <a:srgbClr val="EFA12D"/>
                </a:solidFill>
                <a:latin typeface="Times New Roman"/>
                <a:cs typeface="Times New Roman"/>
              </a:rPr>
              <a:t>	</a:t>
            </a:r>
            <a:r>
              <a:rPr sz="2200" b="1" i="1" dirty="0">
                <a:solidFill>
                  <a:srgbClr val="FF0000"/>
                </a:solidFill>
                <a:latin typeface="Monotype Corsiva"/>
                <a:cs typeface="Monotype Corsiva"/>
              </a:rPr>
              <a:t>IF </a:t>
            </a:r>
            <a:r>
              <a:rPr sz="2200" b="1" i="1" spc="-5" dirty="0">
                <a:solidFill>
                  <a:srgbClr val="FF0000"/>
                </a:solidFill>
                <a:latin typeface="Monotype Corsiva"/>
                <a:cs typeface="Monotype Corsiva"/>
              </a:rPr>
              <a:t>A </a:t>
            </a:r>
            <a:r>
              <a:rPr sz="2200" b="1" i="1" dirty="0">
                <a:solidFill>
                  <a:srgbClr val="FF0000"/>
                </a:solidFill>
                <a:latin typeface="Monotype Corsiva"/>
                <a:cs typeface="Monotype Corsiva"/>
              </a:rPr>
              <a:t>TRIANGLE </a:t>
            </a:r>
            <a:r>
              <a:rPr sz="2200" b="1" i="1" spc="-5" dirty="0">
                <a:solidFill>
                  <a:srgbClr val="FF0000"/>
                </a:solidFill>
                <a:latin typeface="Monotype Corsiva"/>
                <a:cs typeface="Monotype Corsiva"/>
              </a:rPr>
              <a:t>AND A PARALLELOGRAM </a:t>
            </a:r>
            <a:r>
              <a:rPr sz="2200" b="1" i="1" dirty="0">
                <a:solidFill>
                  <a:srgbClr val="FF0000"/>
                </a:solidFill>
                <a:latin typeface="Monotype Corsiva"/>
                <a:cs typeface="Monotype Corsiva"/>
              </a:rPr>
              <a:t>LIE ON THE SAME</a:t>
            </a:r>
            <a:r>
              <a:rPr sz="2200" b="1" i="1" spc="-195" dirty="0">
                <a:solidFill>
                  <a:srgbClr val="FF0000"/>
                </a:solidFill>
                <a:latin typeface="Monotype Corsiva"/>
                <a:cs typeface="Monotype Corsiva"/>
              </a:rPr>
              <a:t> </a:t>
            </a:r>
            <a:r>
              <a:rPr sz="2200" b="1" i="1" dirty="0">
                <a:solidFill>
                  <a:srgbClr val="FF0000"/>
                </a:solidFill>
                <a:latin typeface="Monotype Corsiva"/>
                <a:cs typeface="Monotype Corsiva"/>
              </a:rPr>
              <a:t>BASE  </a:t>
            </a:r>
            <a:r>
              <a:rPr sz="2200" b="1" i="1" spc="-5" dirty="0">
                <a:solidFill>
                  <a:srgbClr val="FF0000"/>
                </a:solidFill>
                <a:latin typeface="Monotype Corsiva"/>
                <a:cs typeface="Monotype Corsiva"/>
              </a:rPr>
              <a:t>AND </a:t>
            </a:r>
            <a:r>
              <a:rPr sz="2200" b="1" i="1" dirty="0">
                <a:solidFill>
                  <a:srgbClr val="FF0000"/>
                </a:solidFill>
                <a:latin typeface="Monotype Corsiva"/>
                <a:cs typeface="Monotype Corsiva"/>
              </a:rPr>
              <a:t>BETWEEN THE SAME PARALLELS, </a:t>
            </a:r>
            <a:r>
              <a:rPr sz="2200" b="1" i="1" spc="-5" dirty="0">
                <a:solidFill>
                  <a:srgbClr val="FF0000"/>
                </a:solidFill>
                <a:latin typeface="Monotype Corsiva"/>
                <a:cs typeface="Monotype Corsiva"/>
              </a:rPr>
              <a:t>THEN </a:t>
            </a:r>
            <a:r>
              <a:rPr sz="2200" b="1" i="1" dirty="0">
                <a:solidFill>
                  <a:srgbClr val="FF0000"/>
                </a:solidFill>
                <a:latin typeface="Monotype Corsiva"/>
                <a:cs typeface="Monotype Corsiva"/>
              </a:rPr>
              <a:t>THE </a:t>
            </a:r>
            <a:r>
              <a:rPr sz="2200" b="1" i="1" spc="-5" dirty="0">
                <a:solidFill>
                  <a:srgbClr val="FF0000"/>
                </a:solidFill>
                <a:latin typeface="Monotype Corsiva"/>
                <a:cs typeface="Monotype Corsiva"/>
              </a:rPr>
              <a:t>AREA </a:t>
            </a:r>
            <a:r>
              <a:rPr sz="2200" b="1" i="1" dirty="0">
                <a:solidFill>
                  <a:srgbClr val="FF0000"/>
                </a:solidFill>
                <a:latin typeface="Monotype Corsiva"/>
                <a:cs typeface="Monotype Corsiva"/>
              </a:rPr>
              <a:t>OF </a:t>
            </a:r>
            <a:r>
              <a:rPr sz="2200" b="1" i="1" spc="-5" dirty="0">
                <a:solidFill>
                  <a:srgbClr val="FF0000"/>
                </a:solidFill>
                <a:latin typeface="Monotype Corsiva"/>
                <a:cs typeface="Monotype Corsiva"/>
              </a:rPr>
              <a:t>THE  TRIANGLE </a:t>
            </a:r>
            <a:r>
              <a:rPr sz="2200" b="1" i="1" dirty="0">
                <a:solidFill>
                  <a:srgbClr val="FF0000"/>
                </a:solidFill>
                <a:latin typeface="Monotype Corsiva"/>
                <a:cs typeface="Monotype Corsiva"/>
              </a:rPr>
              <a:t>IS </a:t>
            </a:r>
            <a:r>
              <a:rPr sz="2200" b="1" i="1" spc="-5" dirty="0">
                <a:solidFill>
                  <a:srgbClr val="FF0000"/>
                </a:solidFill>
                <a:latin typeface="Monotype Corsiva"/>
                <a:cs typeface="Monotype Corsiva"/>
              </a:rPr>
              <a:t>EQUAL </a:t>
            </a:r>
            <a:r>
              <a:rPr sz="2200" b="1" i="1" dirty="0">
                <a:solidFill>
                  <a:srgbClr val="FF0000"/>
                </a:solidFill>
                <a:latin typeface="Monotype Corsiva"/>
                <a:cs typeface="Monotype Corsiva"/>
              </a:rPr>
              <a:t>TO </a:t>
            </a:r>
            <a:r>
              <a:rPr sz="2200" b="1" i="1" spc="-5" dirty="0">
                <a:solidFill>
                  <a:srgbClr val="FF0000"/>
                </a:solidFill>
                <a:latin typeface="Monotype Corsiva"/>
                <a:cs typeface="Monotype Corsiva"/>
              </a:rPr>
              <a:t>HALF </a:t>
            </a:r>
            <a:r>
              <a:rPr sz="2200" b="1" i="1" dirty="0">
                <a:solidFill>
                  <a:srgbClr val="FF0000"/>
                </a:solidFill>
                <a:latin typeface="Monotype Corsiva"/>
                <a:cs typeface="Monotype Corsiva"/>
              </a:rPr>
              <a:t>THE </a:t>
            </a:r>
            <a:r>
              <a:rPr sz="2200" b="1" i="1" spc="-5" dirty="0">
                <a:solidFill>
                  <a:srgbClr val="FF0000"/>
                </a:solidFill>
                <a:latin typeface="Monotype Corsiva"/>
                <a:cs typeface="Monotype Corsiva"/>
              </a:rPr>
              <a:t>AREA </a:t>
            </a:r>
            <a:r>
              <a:rPr sz="2200" b="1" i="1" dirty="0">
                <a:solidFill>
                  <a:srgbClr val="FF0000"/>
                </a:solidFill>
                <a:latin typeface="Monotype Corsiva"/>
                <a:cs typeface="Monotype Corsiva"/>
              </a:rPr>
              <a:t>OF THE  </a:t>
            </a:r>
            <a:r>
              <a:rPr sz="2200" b="1" i="1" spc="-5" dirty="0">
                <a:solidFill>
                  <a:srgbClr val="FF0000"/>
                </a:solidFill>
                <a:latin typeface="Monotype Corsiva"/>
                <a:cs typeface="Monotype Corsiva"/>
              </a:rPr>
              <a:t>PARALLELOGRAM.</a:t>
            </a:r>
            <a:endParaRPr sz="2200">
              <a:latin typeface="Monotype Corsiva"/>
              <a:cs typeface="Monotype Corsiva"/>
            </a:endParaRPr>
          </a:p>
          <a:p>
            <a:pPr marL="355600" marR="62230" indent="-342900">
              <a:lnSpc>
                <a:spcPct val="80000"/>
              </a:lnSpc>
              <a:spcBef>
                <a:spcPts val="525"/>
              </a:spcBef>
              <a:tabLst>
                <a:tab pos="354965" algn="l"/>
              </a:tabLst>
            </a:pPr>
            <a:r>
              <a:rPr sz="1500" spc="25" dirty="0">
                <a:solidFill>
                  <a:srgbClr val="EFA12D"/>
                </a:solidFill>
                <a:latin typeface="Wingdings"/>
                <a:cs typeface="Wingdings"/>
              </a:rPr>
              <a:t></a:t>
            </a:r>
            <a:r>
              <a:rPr sz="1500" spc="25" dirty="0">
                <a:solidFill>
                  <a:srgbClr val="EFA12D"/>
                </a:solidFill>
                <a:latin typeface="Times New Roman"/>
                <a:cs typeface="Times New Roman"/>
              </a:rPr>
              <a:t>	</a:t>
            </a:r>
            <a:r>
              <a:rPr sz="2200" b="1" i="1" dirty="0">
                <a:solidFill>
                  <a:srgbClr val="FF0000"/>
                </a:solidFill>
                <a:latin typeface="Monotype Corsiva"/>
                <a:cs typeface="Monotype Corsiva"/>
              </a:rPr>
              <a:t>Given: </a:t>
            </a:r>
            <a:r>
              <a:rPr sz="2200" b="1" i="1" dirty="0">
                <a:solidFill>
                  <a:srgbClr val="4E3A2F"/>
                </a:solidFill>
                <a:latin typeface="Monotype Corsiva"/>
                <a:cs typeface="Monotype Corsiva"/>
              </a:rPr>
              <a:t>triangle </a:t>
            </a:r>
            <a:r>
              <a:rPr sz="2200" b="1" i="1" spc="-5" dirty="0">
                <a:solidFill>
                  <a:srgbClr val="4E3A2F"/>
                </a:solidFill>
                <a:latin typeface="Monotype Corsiva"/>
                <a:cs typeface="Monotype Corsiva"/>
              </a:rPr>
              <a:t>ABP </a:t>
            </a:r>
            <a:r>
              <a:rPr sz="2200" b="1" i="1" dirty="0">
                <a:solidFill>
                  <a:srgbClr val="4E3A2F"/>
                </a:solidFill>
                <a:latin typeface="Monotype Corsiva"/>
                <a:cs typeface="Monotype Corsiva"/>
              </a:rPr>
              <a:t>and parallelogram ABCD </a:t>
            </a:r>
            <a:r>
              <a:rPr sz="2200" b="1" i="1" spc="-5" dirty="0">
                <a:solidFill>
                  <a:srgbClr val="4E3A2F"/>
                </a:solidFill>
                <a:latin typeface="Monotype Corsiva"/>
                <a:cs typeface="Monotype Corsiva"/>
              </a:rPr>
              <a:t>on </a:t>
            </a:r>
            <a:r>
              <a:rPr sz="2200" b="1" i="1" spc="5" dirty="0">
                <a:solidFill>
                  <a:srgbClr val="4E3A2F"/>
                </a:solidFill>
                <a:latin typeface="Monotype Corsiva"/>
                <a:cs typeface="Monotype Corsiva"/>
              </a:rPr>
              <a:t>the </a:t>
            </a:r>
            <a:r>
              <a:rPr sz="2200" b="1" i="1" dirty="0">
                <a:solidFill>
                  <a:srgbClr val="4E3A2F"/>
                </a:solidFill>
                <a:latin typeface="Monotype Corsiva"/>
                <a:cs typeface="Monotype Corsiva"/>
              </a:rPr>
              <a:t>same </a:t>
            </a:r>
            <a:r>
              <a:rPr sz="2200" b="1" i="1" spc="5" dirty="0">
                <a:solidFill>
                  <a:srgbClr val="4E3A2F"/>
                </a:solidFill>
                <a:latin typeface="Monotype Corsiva"/>
                <a:cs typeface="Monotype Corsiva"/>
              </a:rPr>
              <a:t>base </a:t>
            </a:r>
            <a:r>
              <a:rPr sz="2200" b="1" i="1" spc="-10" dirty="0">
                <a:solidFill>
                  <a:srgbClr val="4E3A2F"/>
                </a:solidFill>
                <a:latin typeface="Monotype Corsiva"/>
                <a:cs typeface="Monotype Corsiva"/>
              </a:rPr>
              <a:t>AB </a:t>
            </a:r>
            <a:r>
              <a:rPr sz="2200" b="1" i="1" dirty="0">
                <a:solidFill>
                  <a:srgbClr val="4E3A2F"/>
                </a:solidFill>
                <a:latin typeface="Monotype Corsiva"/>
                <a:cs typeface="Monotype Corsiva"/>
              </a:rPr>
              <a:t>and</a:t>
            </a:r>
            <a:r>
              <a:rPr sz="2200" b="1" i="1" spc="-250" dirty="0">
                <a:solidFill>
                  <a:srgbClr val="4E3A2F"/>
                </a:solidFill>
                <a:latin typeface="Monotype Corsiva"/>
                <a:cs typeface="Monotype Corsiva"/>
              </a:rPr>
              <a:t> </a:t>
            </a:r>
            <a:r>
              <a:rPr sz="2200" b="1" i="1" dirty="0">
                <a:solidFill>
                  <a:srgbClr val="4E3A2F"/>
                </a:solidFill>
                <a:latin typeface="Monotype Corsiva"/>
                <a:cs typeface="Monotype Corsiva"/>
              </a:rPr>
              <a:t>between  </a:t>
            </a:r>
            <a:r>
              <a:rPr sz="2200" b="1" i="1" spc="5" dirty="0">
                <a:solidFill>
                  <a:srgbClr val="4E3A2F"/>
                </a:solidFill>
                <a:latin typeface="Monotype Corsiva"/>
                <a:cs typeface="Monotype Corsiva"/>
              </a:rPr>
              <a:t>the </a:t>
            </a:r>
            <a:r>
              <a:rPr sz="2200" b="1" i="1" dirty="0">
                <a:solidFill>
                  <a:srgbClr val="4E3A2F"/>
                </a:solidFill>
                <a:latin typeface="Monotype Corsiva"/>
                <a:cs typeface="Monotype Corsiva"/>
              </a:rPr>
              <a:t>same parallels </a:t>
            </a:r>
            <a:r>
              <a:rPr sz="2200" b="1" i="1" spc="-10" dirty="0">
                <a:solidFill>
                  <a:srgbClr val="4E3A2F"/>
                </a:solidFill>
                <a:latin typeface="Monotype Corsiva"/>
                <a:cs typeface="Monotype Corsiva"/>
              </a:rPr>
              <a:t>AB </a:t>
            </a:r>
            <a:r>
              <a:rPr sz="2200" b="1" i="1" dirty="0">
                <a:solidFill>
                  <a:srgbClr val="4E3A2F"/>
                </a:solidFill>
                <a:latin typeface="Monotype Corsiva"/>
                <a:cs typeface="Monotype Corsiva"/>
              </a:rPr>
              <a:t>and</a:t>
            </a:r>
            <a:r>
              <a:rPr sz="2200" b="1" i="1" spc="-114" dirty="0">
                <a:solidFill>
                  <a:srgbClr val="4E3A2F"/>
                </a:solidFill>
                <a:latin typeface="Monotype Corsiva"/>
                <a:cs typeface="Monotype Corsiva"/>
              </a:rPr>
              <a:t> </a:t>
            </a:r>
            <a:r>
              <a:rPr sz="2200" b="1" i="1" dirty="0">
                <a:solidFill>
                  <a:srgbClr val="4E3A2F"/>
                </a:solidFill>
                <a:latin typeface="Monotype Corsiva"/>
                <a:cs typeface="Monotype Corsiva"/>
              </a:rPr>
              <a:t>PC.</a:t>
            </a:r>
            <a:endParaRPr sz="2200">
              <a:latin typeface="Monotype Corsiva"/>
              <a:cs typeface="Monotype Corsiva"/>
            </a:endParaRPr>
          </a:p>
          <a:p>
            <a:pPr marL="12700">
              <a:lnSpc>
                <a:spcPct val="100000"/>
              </a:lnSpc>
              <a:spcBef>
                <a:spcPts val="5"/>
              </a:spcBef>
              <a:tabLst>
                <a:tab pos="354965" algn="l"/>
              </a:tabLst>
            </a:pPr>
            <a:r>
              <a:rPr sz="1500" spc="25" dirty="0">
                <a:solidFill>
                  <a:srgbClr val="EFA12D"/>
                </a:solidFill>
                <a:latin typeface="Wingdings"/>
                <a:cs typeface="Wingdings"/>
              </a:rPr>
              <a:t></a:t>
            </a:r>
            <a:r>
              <a:rPr sz="1500" spc="25" dirty="0">
                <a:solidFill>
                  <a:srgbClr val="EFA12D"/>
                </a:solidFill>
                <a:latin typeface="Times New Roman"/>
                <a:cs typeface="Times New Roman"/>
              </a:rPr>
              <a:t>	</a:t>
            </a:r>
            <a:r>
              <a:rPr sz="2200" b="1" i="1" dirty="0">
                <a:solidFill>
                  <a:srgbClr val="FF0000"/>
                </a:solidFill>
                <a:latin typeface="Monotype Corsiva"/>
                <a:cs typeface="Monotype Corsiva"/>
              </a:rPr>
              <a:t>To </a:t>
            </a:r>
            <a:r>
              <a:rPr sz="2200" b="1" i="1" spc="5" dirty="0">
                <a:solidFill>
                  <a:srgbClr val="FF0000"/>
                </a:solidFill>
                <a:latin typeface="Monotype Corsiva"/>
                <a:cs typeface="Monotype Corsiva"/>
              </a:rPr>
              <a:t>prove</a:t>
            </a:r>
            <a:r>
              <a:rPr sz="2200" b="1" i="1" spc="5" dirty="0">
                <a:solidFill>
                  <a:srgbClr val="4E3A2F"/>
                </a:solidFill>
                <a:latin typeface="Monotype Corsiva"/>
                <a:cs typeface="Monotype Corsiva"/>
              </a:rPr>
              <a:t>: </a:t>
            </a:r>
            <a:r>
              <a:rPr sz="2200" b="1" i="1" dirty="0">
                <a:solidFill>
                  <a:srgbClr val="4E3A2F"/>
                </a:solidFill>
                <a:latin typeface="Monotype Corsiva"/>
                <a:cs typeface="Monotype Corsiva"/>
              </a:rPr>
              <a:t>ar(PAB)=1/2 </a:t>
            </a:r>
            <a:r>
              <a:rPr sz="2200" b="1" i="1" spc="-5" dirty="0">
                <a:solidFill>
                  <a:srgbClr val="4E3A2F"/>
                </a:solidFill>
                <a:latin typeface="Monotype Corsiva"/>
                <a:cs typeface="Monotype Corsiva"/>
              </a:rPr>
              <a:t>* </a:t>
            </a:r>
            <a:r>
              <a:rPr sz="2200" b="1" i="1" dirty="0">
                <a:solidFill>
                  <a:srgbClr val="4E3A2F"/>
                </a:solidFill>
                <a:latin typeface="Monotype Corsiva"/>
                <a:cs typeface="Monotype Corsiva"/>
              </a:rPr>
              <a:t>ar</a:t>
            </a:r>
            <a:r>
              <a:rPr sz="2200" b="1" i="1" spc="-100" dirty="0">
                <a:solidFill>
                  <a:srgbClr val="4E3A2F"/>
                </a:solidFill>
                <a:latin typeface="Monotype Corsiva"/>
                <a:cs typeface="Monotype Corsiva"/>
              </a:rPr>
              <a:t> </a:t>
            </a:r>
            <a:r>
              <a:rPr sz="2200" b="1" i="1" dirty="0">
                <a:solidFill>
                  <a:srgbClr val="4E3A2F"/>
                </a:solidFill>
                <a:latin typeface="Monotype Corsiva"/>
                <a:cs typeface="Monotype Corsiva"/>
              </a:rPr>
              <a:t>(ABCD)</a:t>
            </a:r>
            <a:endParaRPr sz="2200">
              <a:latin typeface="Monotype Corsiva"/>
              <a:cs typeface="Monotype Corsiva"/>
            </a:endParaRPr>
          </a:p>
          <a:p>
            <a:pPr marL="355600" marR="5080" indent="-342900">
              <a:lnSpc>
                <a:spcPct val="80100"/>
              </a:lnSpc>
              <a:spcBef>
                <a:spcPts val="525"/>
              </a:spcBef>
              <a:tabLst>
                <a:tab pos="354965" algn="l"/>
              </a:tabLst>
            </a:pPr>
            <a:r>
              <a:rPr sz="1500" spc="25" dirty="0">
                <a:solidFill>
                  <a:srgbClr val="EFA12D"/>
                </a:solidFill>
                <a:latin typeface="Wingdings"/>
                <a:cs typeface="Wingdings"/>
              </a:rPr>
              <a:t></a:t>
            </a:r>
            <a:r>
              <a:rPr sz="1500" spc="25" dirty="0">
                <a:solidFill>
                  <a:srgbClr val="EFA12D"/>
                </a:solidFill>
                <a:latin typeface="Times New Roman"/>
                <a:cs typeface="Times New Roman"/>
              </a:rPr>
              <a:t>	</a:t>
            </a:r>
            <a:r>
              <a:rPr sz="2200" b="1" i="1" spc="-5" dirty="0">
                <a:solidFill>
                  <a:srgbClr val="FF0000"/>
                </a:solidFill>
                <a:latin typeface="Monotype Corsiva"/>
                <a:cs typeface="Monotype Corsiva"/>
              </a:rPr>
              <a:t>Solution: </a:t>
            </a:r>
            <a:r>
              <a:rPr sz="2200" b="1" i="1" dirty="0">
                <a:solidFill>
                  <a:srgbClr val="4E3A2F"/>
                </a:solidFill>
                <a:latin typeface="Monotype Corsiva"/>
                <a:cs typeface="Monotype Corsiva"/>
              </a:rPr>
              <a:t>Draw BQ//AP </a:t>
            </a:r>
            <a:r>
              <a:rPr sz="2200" b="1" i="1" spc="5" dirty="0">
                <a:solidFill>
                  <a:srgbClr val="4E3A2F"/>
                </a:solidFill>
                <a:latin typeface="Monotype Corsiva"/>
                <a:cs typeface="Monotype Corsiva"/>
              </a:rPr>
              <a:t>to </a:t>
            </a:r>
            <a:r>
              <a:rPr sz="2200" b="1" i="1" dirty="0">
                <a:solidFill>
                  <a:srgbClr val="4E3A2F"/>
                </a:solidFill>
                <a:latin typeface="Monotype Corsiva"/>
                <a:cs typeface="Monotype Corsiva"/>
              </a:rPr>
              <a:t>get another parallelogram ABQP. </a:t>
            </a:r>
            <a:r>
              <a:rPr sz="2200" b="1" i="1" spc="-5" dirty="0">
                <a:solidFill>
                  <a:srgbClr val="4E3A2F"/>
                </a:solidFill>
                <a:latin typeface="Monotype Corsiva"/>
                <a:cs typeface="Monotype Corsiva"/>
              </a:rPr>
              <a:t>Now</a:t>
            </a:r>
            <a:r>
              <a:rPr sz="2200" b="1" i="1" spc="-245" dirty="0">
                <a:solidFill>
                  <a:srgbClr val="4E3A2F"/>
                </a:solidFill>
                <a:latin typeface="Monotype Corsiva"/>
                <a:cs typeface="Monotype Corsiva"/>
              </a:rPr>
              <a:t> </a:t>
            </a:r>
            <a:r>
              <a:rPr sz="2200" b="1" i="1" dirty="0">
                <a:solidFill>
                  <a:srgbClr val="4E3A2F"/>
                </a:solidFill>
                <a:latin typeface="Monotype Corsiva"/>
                <a:cs typeface="Monotype Corsiva"/>
              </a:rPr>
              <a:t>parallelograms  ABQP and ABCD are </a:t>
            </a:r>
            <a:r>
              <a:rPr sz="2200" b="1" i="1" spc="-5" dirty="0">
                <a:solidFill>
                  <a:srgbClr val="4E3A2F"/>
                </a:solidFill>
                <a:latin typeface="Monotype Corsiva"/>
                <a:cs typeface="Monotype Corsiva"/>
              </a:rPr>
              <a:t>on </a:t>
            </a:r>
            <a:r>
              <a:rPr sz="2200" b="1" i="1" spc="5" dirty="0">
                <a:solidFill>
                  <a:srgbClr val="4E3A2F"/>
                </a:solidFill>
                <a:latin typeface="Monotype Corsiva"/>
                <a:cs typeface="Monotype Corsiva"/>
              </a:rPr>
              <a:t>the </a:t>
            </a:r>
            <a:r>
              <a:rPr sz="2200" b="1" i="1" dirty="0">
                <a:solidFill>
                  <a:srgbClr val="4E3A2F"/>
                </a:solidFill>
                <a:latin typeface="Monotype Corsiva"/>
                <a:cs typeface="Monotype Corsiva"/>
              </a:rPr>
              <a:t>same </a:t>
            </a:r>
            <a:r>
              <a:rPr sz="2200" b="1" i="1" spc="5" dirty="0">
                <a:solidFill>
                  <a:srgbClr val="4E3A2F"/>
                </a:solidFill>
                <a:latin typeface="Monotype Corsiva"/>
                <a:cs typeface="Monotype Corsiva"/>
              </a:rPr>
              <a:t>base </a:t>
            </a:r>
            <a:r>
              <a:rPr sz="2200" b="1" i="1" spc="-10" dirty="0">
                <a:solidFill>
                  <a:srgbClr val="4E3A2F"/>
                </a:solidFill>
                <a:latin typeface="Monotype Corsiva"/>
                <a:cs typeface="Monotype Corsiva"/>
              </a:rPr>
              <a:t>AB </a:t>
            </a:r>
            <a:r>
              <a:rPr sz="2200" b="1" i="1" dirty="0">
                <a:solidFill>
                  <a:srgbClr val="4E3A2F"/>
                </a:solidFill>
                <a:latin typeface="Monotype Corsiva"/>
                <a:cs typeface="Monotype Corsiva"/>
              </a:rPr>
              <a:t>and between </a:t>
            </a:r>
            <a:r>
              <a:rPr sz="2200" b="1" i="1" spc="5" dirty="0">
                <a:solidFill>
                  <a:srgbClr val="4E3A2F"/>
                </a:solidFill>
                <a:latin typeface="Monotype Corsiva"/>
                <a:cs typeface="Monotype Corsiva"/>
              </a:rPr>
              <a:t>the </a:t>
            </a:r>
            <a:r>
              <a:rPr sz="2200" b="1" i="1" dirty="0">
                <a:solidFill>
                  <a:srgbClr val="4E3A2F"/>
                </a:solidFill>
                <a:latin typeface="Monotype Corsiva"/>
                <a:cs typeface="Monotype Corsiva"/>
              </a:rPr>
              <a:t>same parallels </a:t>
            </a:r>
            <a:r>
              <a:rPr sz="2200" b="1" i="1" spc="-10" dirty="0">
                <a:solidFill>
                  <a:srgbClr val="4E3A2F"/>
                </a:solidFill>
                <a:latin typeface="Monotype Corsiva"/>
                <a:cs typeface="Monotype Corsiva"/>
              </a:rPr>
              <a:t>AB  </a:t>
            </a:r>
            <a:r>
              <a:rPr sz="2200" b="1" i="1" dirty="0">
                <a:solidFill>
                  <a:srgbClr val="4E3A2F"/>
                </a:solidFill>
                <a:latin typeface="Monotype Corsiva"/>
                <a:cs typeface="Monotype Corsiva"/>
              </a:rPr>
              <a:t>and</a:t>
            </a:r>
            <a:r>
              <a:rPr sz="2200" b="1" i="1" spc="-35" dirty="0">
                <a:solidFill>
                  <a:srgbClr val="4E3A2F"/>
                </a:solidFill>
                <a:latin typeface="Monotype Corsiva"/>
                <a:cs typeface="Monotype Corsiva"/>
              </a:rPr>
              <a:t> </a:t>
            </a:r>
            <a:r>
              <a:rPr sz="2200" b="1" i="1" dirty="0">
                <a:solidFill>
                  <a:srgbClr val="4E3A2F"/>
                </a:solidFill>
                <a:latin typeface="Monotype Corsiva"/>
                <a:cs typeface="Monotype Corsiva"/>
              </a:rPr>
              <a:t>PC</a:t>
            </a:r>
            <a:endParaRPr sz="2200">
              <a:latin typeface="Monotype Corsiva"/>
              <a:cs typeface="Monotype Corsiva"/>
            </a:endParaRPr>
          </a:p>
          <a:p>
            <a:pPr marL="12700">
              <a:lnSpc>
                <a:spcPct val="100000"/>
              </a:lnSpc>
              <a:tabLst>
                <a:tab pos="354965" algn="l"/>
              </a:tabLst>
            </a:pPr>
            <a:r>
              <a:rPr sz="1500" spc="25" dirty="0">
                <a:solidFill>
                  <a:srgbClr val="EFA12D"/>
                </a:solidFill>
                <a:latin typeface="Wingdings"/>
                <a:cs typeface="Wingdings"/>
              </a:rPr>
              <a:t></a:t>
            </a:r>
            <a:r>
              <a:rPr sz="1500" spc="25" dirty="0">
                <a:solidFill>
                  <a:srgbClr val="EFA12D"/>
                </a:solidFill>
                <a:latin typeface="Times New Roman"/>
                <a:cs typeface="Times New Roman"/>
              </a:rPr>
              <a:t>	</a:t>
            </a:r>
            <a:r>
              <a:rPr sz="2200" b="1" i="1" dirty="0">
                <a:solidFill>
                  <a:srgbClr val="4E3A2F"/>
                </a:solidFill>
                <a:latin typeface="Monotype Corsiva"/>
                <a:cs typeface="Monotype Corsiva"/>
              </a:rPr>
              <a:t>Therefore ar (ABQP) </a:t>
            </a:r>
            <a:r>
              <a:rPr sz="2200" b="1" i="1" spc="-5" dirty="0">
                <a:solidFill>
                  <a:srgbClr val="4E3A2F"/>
                </a:solidFill>
                <a:latin typeface="Monotype Corsiva"/>
                <a:cs typeface="Monotype Corsiva"/>
              </a:rPr>
              <a:t>= </a:t>
            </a:r>
            <a:r>
              <a:rPr sz="2200" b="1" i="1" dirty="0">
                <a:solidFill>
                  <a:srgbClr val="4E3A2F"/>
                </a:solidFill>
                <a:latin typeface="Monotype Corsiva"/>
                <a:cs typeface="Monotype Corsiva"/>
              </a:rPr>
              <a:t>ar (ABCD) [By theorem</a:t>
            </a:r>
            <a:r>
              <a:rPr sz="2200" b="1" i="1" spc="-175" dirty="0">
                <a:solidFill>
                  <a:srgbClr val="4E3A2F"/>
                </a:solidFill>
                <a:latin typeface="Monotype Corsiva"/>
                <a:cs typeface="Monotype Corsiva"/>
              </a:rPr>
              <a:t> </a:t>
            </a:r>
            <a:r>
              <a:rPr sz="2200" b="1" i="1" spc="5" dirty="0">
                <a:solidFill>
                  <a:srgbClr val="4E3A2F"/>
                </a:solidFill>
                <a:latin typeface="Monotype Corsiva"/>
                <a:cs typeface="Monotype Corsiva"/>
              </a:rPr>
              <a:t>1]……(1)</a:t>
            </a:r>
            <a:endParaRPr sz="2200">
              <a:latin typeface="Monotype Corsiva"/>
              <a:cs typeface="Monotype Corsiva"/>
            </a:endParaRPr>
          </a:p>
          <a:p>
            <a:pPr marL="355600" marR="946785" indent="-342900">
              <a:lnSpc>
                <a:spcPts val="2110"/>
              </a:lnSpc>
              <a:spcBef>
                <a:spcPts val="509"/>
              </a:spcBef>
              <a:tabLst>
                <a:tab pos="354965" algn="l"/>
              </a:tabLst>
            </a:pPr>
            <a:r>
              <a:rPr sz="1500" spc="25" dirty="0">
                <a:solidFill>
                  <a:srgbClr val="EFA12D"/>
                </a:solidFill>
                <a:latin typeface="Wingdings"/>
                <a:cs typeface="Wingdings"/>
              </a:rPr>
              <a:t></a:t>
            </a:r>
            <a:r>
              <a:rPr sz="1500" spc="25" dirty="0">
                <a:solidFill>
                  <a:srgbClr val="EFA12D"/>
                </a:solidFill>
                <a:latin typeface="Times New Roman"/>
                <a:cs typeface="Times New Roman"/>
              </a:rPr>
              <a:t>	</a:t>
            </a:r>
            <a:r>
              <a:rPr sz="2200" b="1" i="1" dirty="0">
                <a:solidFill>
                  <a:srgbClr val="4E3A2F"/>
                </a:solidFill>
                <a:latin typeface="Monotype Corsiva"/>
                <a:cs typeface="Monotype Corsiva"/>
              </a:rPr>
              <a:t>But triangle </a:t>
            </a:r>
            <a:r>
              <a:rPr sz="2200" b="1" i="1" spc="-5" dirty="0">
                <a:solidFill>
                  <a:srgbClr val="4E3A2F"/>
                </a:solidFill>
                <a:latin typeface="Monotype Corsiva"/>
                <a:cs typeface="Monotype Corsiva"/>
              </a:rPr>
              <a:t>PAB </a:t>
            </a:r>
            <a:r>
              <a:rPr sz="2200" b="1" i="1" dirty="0">
                <a:solidFill>
                  <a:srgbClr val="4E3A2F"/>
                </a:solidFill>
                <a:latin typeface="Monotype Corsiva"/>
                <a:cs typeface="Monotype Corsiva"/>
              </a:rPr>
              <a:t>is congruent </a:t>
            </a:r>
            <a:r>
              <a:rPr sz="2200" b="1" i="1" spc="5" dirty="0">
                <a:solidFill>
                  <a:srgbClr val="4E3A2F"/>
                </a:solidFill>
                <a:latin typeface="Monotype Corsiva"/>
                <a:cs typeface="Monotype Corsiva"/>
              </a:rPr>
              <a:t>to </a:t>
            </a:r>
            <a:r>
              <a:rPr sz="2200" b="1" i="1" dirty="0">
                <a:solidFill>
                  <a:srgbClr val="4E3A2F"/>
                </a:solidFill>
                <a:latin typeface="Monotype Corsiva"/>
                <a:cs typeface="Monotype Corsiva"/>
              </a:rPr>
              <a:t>triangle BQP (since diagnol PB</a:t>
            </a:r>
            <a:r>
              <a:rPr sz="2200" b="1" i="1" spc="-200" dirty="0">
                <a:solidFill>
                  <a:srgbClr val="4E3A2F"/>
                </a:solidFill>
                <a:latin typeface="Monotype Corsiva"/>
                <a:cs typeface="Monotype Corsiva"/>
              </a:rPr>
              <a:t> </a:t>
            </a:r>
            <a:r>
              <a:rPr sz="2200" b="1" i="1" dirty="0">
                <a:solidFill>
                  <a:srgbClr val="4E3A2F"/>
                </a:solidFill>
                <a:latin typeface="Monotype Corsiva"/>
                <a:cs typeface="Monotype Corsiva"/>
              </a:rPr>
              <a:t>divides  parallelogram ABQP </a:t>
            </a:r>
            <a:r>
              <a:rPr sz="2200" b="1" i="1" spc="5" dirty="0">
                <a:solidFill>
                  <a:srgbClr val="4E3A2F"/>
                </a:solidFill>
                <a:latin typeface="Monotype Corsiva"/>
                <a:cs typeface="Monotype Corsiva"/>
              </a:rPr>
              <a:t>into </a:t>
            </a:r>
            <a:r>
              <a:rPr sz="2200" b="1" i="1" dirty="0">
                <a:solidFill>
                  <a:srgbClr val="4E3A2F"/>
                </a:solidFill>
                <a:latin typeface="Monotype Corsiva"/>
                <a:cs typeface="Monotype Corsiva"/>
              </a:rPr>
              <a:t>two congruent</a:t>
            </a:r>
            <a:r>
              <a:rPr sz="2200" b="1" i="1" spc="-185" dirty="0">
                <a:solidFill>
                  <a:srgbClr val="4E3A2F"/>
                </a:solidFill>
                <a:latin typeface="Monotype Corsiva"/>
                <a:cs typeface="Monotype Corsiva"/>
              </a:rPr>
              <a:t> </a:t>
            </a:r>
            <a:r>
              <a:rPr sz="2200" b="1" i="1" dirty="0">
                <a:solidFill>
                  <a:srgbClr val="4E3A2F"/>
                </a:solidFill>
                <a:latin typeface="Monotype Corsiva"/>
                <a:cs typeface="Monotype Corsiva"/>
              </a:rPr>
              <a:t>triangles)</a:t>
            </a:r>
            <a:endParaRPr sz="2200">
              <a:latin typeface="Monotype Corsiva"/>
              <a:cs typeface="Monotype Corsiva"/>
            </a:endParaRPr>
          </a:p>
          <a:p>
            <a:pPr marL="12700">
              <a:lnSpc>
                <a:spcPct val="100000"/>
              </a:lnSpc>
              <a:spcBef>
                <a:spcPts val="20"/>
              </a:spcBef>
              <a:tabLst>
                <a:tab pos="354965" algn="l"/>
              </a:tabLst>
            </a:pPr>
            <a:r>
              <a:rPr sz="1500" spc="30" dirty="0">
                <a:solidFill>
                  <a:srgbClr val="EFA12D"/>
                </a:solidFill>
                <a:latin typeface="Wingdings"/>
                <a:cs typeface="Wingdings"/>
              </a:rPr>
              <a:t></a:t>
            </a:r>
            <a:r>
              <a:rPr sz="1500" spc="30" dirty="0">
                <a:solidFill>
                  <a:srgbClr val="EFA12D"/>
                </a:solidFill>
                <a:latin typeface="Times New Roman"/>
                <a:cs typeface="Times New Roman"/>
              </a:rPr>
              <a:t>	</a:t>
            </a:r>
            <a:r>
              <a:rPr sz="2200" b="1" i="1" dirty="0">
                <a:solidFill>
                  <a:srgbClr val="4E3A2F"/>
                </a:solidFill>
                <a:latin typeface="Monotype Corsiva"/>
                <a:cs typeface="Monotype Corsiva"/>
              </a:rPr>
              <a:t>So, ar (PAB) </a:t>
            </a:r>
            <a:r>
              <a:rPr sz="2200" b="1" i="1" spc="-5" dirty="0">
                <a:solidFill>
                  <a:srgbClr val="4E3A2F"/>
                </a:solidFill>
                <a:latin typeface="Monotype Corsiva"/>
                <a:cs typeface="Monotype Corsiva"/>
              </a:rPr>
              <a:t>= </a:t>
            </a:r>
            <a:r>
              <a:rPr sz="2200" b="1" i="1" dirty="0">
                <a:solidFill>
                  <a:srgbClr val="4E3A2F"/>
                </a:solidFill>
                <a:latin typeface="Monotype Corsiva"/>
                <a:cs typeface="Monotype Corsiva"/>
              </a:rPr>
              <a:t>ar</a:t>
            </a:r>
            <a:r>
              <a:rPr sz="2200" b="1" i="1" spc="-60" dirty="0">
                <a:solidFill>
                  <a:srgbClr val="4E3A2F"/>
                </a:solidFill>
                <a:latin typeface="Monotype Corsiva"/>
                <a:cs typeface="Monotype Corsiva"/>
              </a:rPr>
              <a:t> </a:t>
            </a:r>
            <a:r>
              <a:rPr sz="2200" b="1" i="1" dirty="0">
                <a:solidFill>
                  <a:srgbClr val="4E3A2F"/>
                </a:solidFill>
                <a:latin typeface="Monotype Corsiva"/>
                <a:cs typeface="Monotype Corsiva"/>
              </a:rPr>
              <a:t>(BQP)…………(2)</a:t>
            </a:r>
            <a:endParaRPr sz="2200">
              <a:latin typeface="Monotype Corsiva"/>
              <a:cs typeface="Monotype Corsiva"/>
            </a:endParaRPr>
          </a:p>
          <a:p>
            <a:pPr marL="12700">
              <a:lnSpc>
                <a:spcPct val="100000"/>
              </a:lnSpc>
              <a:tabLst>
                <a:tab pos="354965" algn="l"/>
              </a:tabLst>
            </a:pPr>
            <a:r>
              <a:rPr sz="1500" spc="25" dirty="0">
                <a:solidFill>
                  <a:srgbClr val="EFA12D"/>
                </a:solidFill>
                <a:latin typeface="Wingdings"/>
                <a:cs typeface="Wingdings"/>
              </a:rPr>
              <a:t></a:t>
            </a:r>
            <a:r>
              <a:rPr sz="1500" spc="25" dirty="0">
                <a:solidFill>
                  <a:srgbClr val="EFA12D"/>
                </a:solidFill>
                <a:latin typeface="Times New Roman"/>
                <a:cs typeface="Times New Roman"/>
              </a:rPr>
              <a:t>	</a:t>
            </a:r>
            <a:r>
              <a:rPr sz="2200" b="1" i="1" dirty="0">
                <a:solidFill>
                  <a:srgbClr val="4E3A2F"/>
                </a:solidFill>
                <a:latin typeface="Monotype Corsiva"/>
                <a:cs typeface="Monotype Corsiva"/>
              </a:rPr>
              <a:t>Therefore ar (PAB) </a:t>
            </a:r>
            <a:r>
              <a:rPr sz="2200" b="1" i="1" spc="-5" dirty="0">
                <a:solidFill>
                  <a:srgbClr val="4E3A2F"/>
                </a:solidFill>
                <a:latin typeface="Monotype Corsiva"/>
                <a:cs typeface="Monotype Corsiva"/>
              </a:rPr>
              <a:t>= ½ * </a:t>
            </a:r>
            <a:r>
              <a:rPr sz="2200" b="1" i="1" dirty="0">
                <a:solidFill>
                  <a:srgbClr val="4E3A2F"/>
                </a:solidFill>
                <a:latin typeface="Monotype Corsiva"/>
                <a:cs typeface="Monotype Corsiva"/>
              </a:rPr>
              <a:t>ar (ABQP)</a:t>
            </a:r>
            <a:r>
              <a:rPr sz="2200" b="1" i="1" spc="-80" dirty="0">
                <a:solidFill>
                  <a:srgbClr val="4E3A2F"/>
                </a:solidFill>
                <a:latin typeface="Monotype Corsiva"/>
                <a:cs typeface="Monotype Corsiva"/>
              </a:rPr>
              <a:t> </a:t>
            </a:r>
            <a:r>
              <a:rPr sz="2200" b="1" i="1" dirty="0">
                <a:solidFill>
                  <a:srgbClr val="4E3A2F"/>
                </a:solidFill>
                <a:latin typeface="Monotype Corsiva"/>
                <a:cs typeface="Monotype Corsiva"/>
              </a:rPr>
              <a:t>………….(3)</a:t>
            </a:r>
            <a:endParaRPr sz="2200">
              <a:latin typeface="Monotype Corsiva"/>
              <a:cs typeface="Monotype Corsiva"/>
            </a:endParaRPr>
          </a:p>
          <a:p>
            <a:pPr marL="12700">
              <a:lnSpc>
                <a:spcPct val="100000"/>
              </a:lnSpc>
              <a:tabLst>
                <a:tab pos="354965" algn="l"/>
              </a:tabLst>
            </a:pPr>
            <a:r>
              <a:rPr sz="1500" spc="25" dirty="0">
                <a:solidFill>
                  <a:srgbClr val="EFA12D"/>
                </a:solidFill>
                <a:latin typeface="Wingdings"/>
                <a:cs typeface="Wingdings"/>
              </a:rPr>
              <a:t></a:t>
            </a:r>
            <a:r>
              <a:rPr sz="1500" spc="25" dirty="0">
                <a:solidFill>
                  <a:srgbClr val="EFA12D"/>
                </a:solidFill>
                <a:latin typeface="Times New Roman"/>
                <a:cs typeface="Times New Roman"/>
              </a:rPr>
              <a:t>	</a:t>
            </a:r>
            <a:r>
              <a:rPr sz="2200" b="1" i="1" dirty="0">
                <a:solidFill>
                  <a:srgbClr val="4E3A2F"/>
                </a:solidFill>
                <a:latin typeface="Monotype Corsiva"/>
                <a:cs typeface="Monotype Corsiva"/>
              </a:rPr>
              <a:t>This gives ar (PAB) </a:t>
            </a:r>
            <a:r>
              <a:rPr sz="2200" b="1" i="1" spc="-5" dirty="0">
                <a:solidFill>
                  <a:srgbClr val="4E3A2F"/>
                </a:solidFill>
                <a:latin typeface="Monotype Corsiva"/>
                <a:cs typeface="Monotype Corsiva"/>
              </a:rPr>
              <a:t>= ½ * </a:t>
            </a:r>
            <a:r>
              <a:rPr sz="2200" b="1" i="1" dirty="0">
                <a:solidFill>
                  <a:srgbClr val="4E3A2F"/>
                </a:solidFill>
                <a:latin typeface="Monotype Corsiva"/>
                <a:cs typeface="Monotype Corsiva"/>
              </a:rPr>
              <a:t>ar (ABCD)…………..(FROM </a:t>
            </a:r>
            <a:r>
              <a:rPr sz="2200" b="1" i="1" spc="-5" dirty="0">
                <a:solidFill>
                  <a:srgbClr val="4E3A2F"/>
                </a:solidFill>
                <a:latin typeface="Monotype Corsiva"/>
                <a:cs typeface="Monotype Corsiva"/>
              </a:rPr>
              <a:t>1 AND</a:t>
            </a:r>
            <a:r>
              <a:rPr sz="2200" b="1" i="1" spc="-110" dirty="0">
                <a:solidFill>
                  <a:srgbClr val="4E3A2F"/>
                </a:solidFill>
                <a:latin typeface="Monotype Corsiva"/>
                <a:cs typeface="Monotype Corsiva"/>
              </a:rPr>
              <a:t> </a:t>
            </a:r>
            <a:r>
              <a:rPr sz="2200" b="1" i="1" spc="5" dirty="0">
                <a:solidFill>
                  <a:srgbClr val="4E3A2F"/>
                </a:solidFill>
                <a:latin typeface="Monotype Corsiva"/>
                <a:cs typeface="Monotype Corsiva"/>
              </a:rPr>
              <a:t>3)</a:t>
            </a:r>
            <a:endParaRPr sz="2200">
              <a:latin typeface="Monotype Corsiva"/>
              <a:cs typeface="Monotype Corsi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0000">
              <a:alpha val="50195"/>
            </a:srgbClr>
          </a:solidFill>
        </p:spPr>
        <p:txBody>
          <a:bodyPr wrap="square" lIns="0" tIns="0" rIns="0" bIns="0" rtlCol="0"/>
          <a:lstStyle/>
          <a:p>
            <a:endParaRPr/>
          </a:p>
        </p:txBody>
      </p:sp>
      <p:sp>
        <p:nvSpPr>
          <p:cNvPr id="3" name="object 3"/>
          <p:cNvSpPr txBox="1"/>
          <p:nvPr/>
        </p:nvSpPr>
        <p:spPr>
          <a:xfrm>
            <a:off x="474370" y="1385061"/>
            <a:ext cx="6865620" cy="4019550"/>
          </a:xfrm>
          <a:prstGeom prst="rect">
            <a:avLst/>
          </a:prstGeom>
        </p:spPr>
        <p:txBody>
          <a:bodyPr vert="horz" wrap="square" lIns="0" tIns="12700" rIns="0" bIns="0" rtlCol="0">
            <a:spAutoFit/>
          </a:bodyPr>
          <a:lstStyle/>
          <a:p>
            <a:pPr marL="12700" marR="5080">
              <a:lnSpc>
                <a:spcPct val="100000"/>
              </a:lnSpc>
              <a:spcBef>
                <a:spcPts val="100"/>
              </a:spcBef>
            </a:pPr>
            <a:r>
              <a:rPr sz="3600" i="1" dirty="0">
                <a:solidFill>
                  <a:srgbClr val="FFFFFF"/>
                </a:solidFill>
                <a:latin typeface="Monotype Corsiva"/>
                <a:cs typeface="Monotype Corsiva"/>
              </a:rPr>
              <a:t>A </a:t>
            </a:r>
            <a:r>
              <a:rPr sz="3600" b="1" i="1" spc="20" dirty="0">
                <a:solidFill>
                  <a:srgbClr val="FFFFFF"/>
                </a:solidFill>
                <a:latin typeface="Monotype Corsiva"/>
                <a:cs typeface="Monotype Corsiva"/>
              </a:rPr>
              <a:t>triangle </a:t>
            </a:r>
            <a:r>
              <a:rPr sz="3600" i="1" spc="15" dirty="0">
                <a:solidFill>
                  <a:srgbClr val="FFFFFF"/>
                </a:solidFill>
                <a:latin typeface="Monotype Corsiva"/>
                <a:cs typeface="Monotype Corsiva"/>
              </a:rPr>
              <a:t>is </a:t>
            </a:r>
            <a:r>
              <a:rPr sz="3600" i="1" spc="20" dirty="0">
                <a:solidFill>
                  <a:srgbClr val="FFFFFF"/>
                </a:solidFill>
                <a:latin typeface="Monotype Corsiva"/>
                <a:cs typeface="Monotype Corsiva"/>
              </a:rPr>
              <a:t>one </a:t>
            </a:r>
            <a:r>
              <a:rPr sz="3600" i="1" spc="15" dirty="0">
                <a:solidFill>
                  <a:srgbClr val="FFFFFF"/>
                </a:solidFill>
                <a:latin typeface="Monotype Corsiva"/>
                <a:cs typeface="Monotype Corsiva"/>
              </a:rPr>
              <a:t>of </a:t>
            </a:r>
            <a:r>
              <a:rPr sz="3600" i="1" spc="20" dirty="0">
                <a:solidFill>
                  <a:srgbClr val="FFFFFF"/>
                </a:solidFill>
                <a:latin typeface="Monotype Corsiva"/>
                <a:cs typeface="Monotype Corsiva"/>
              </a:rPr>
              <a:t>the basic </a:t>
            </a:r>
            <a:r>
              <a:rPr sz="3600" i="1" u="heavy" spc="25" dirty="0">
                <a:solidFill>
                  <a:srgbClr val="B5740A"/>
                </a:solidFill>
                <a:uFill>
                  <a:solidFill>
                    <a:srgbClr val="B5740A"/>
                  </a:solidFill>
                </a:uFill>
                <a:latin typeface="Monotype Corsiva"/>
                <a:cs typeface="Monotype Corsiva"/>
                <a:hlinkClick r:id="rId2"/>
              </a:rPr>
              <a:t>shapes</a:t>
            </a:r>
            <a:r>
              <a:rPr sz="3600" i="1" spc="25" dirty="0">
                <a:solidFill>
                  <a:srgbClr val="B5740A"/>
                </a:solidFill>
                <a:latin typeface="Monotype Corsiva"/>
                <a:cs typeface="Monotype Corsiva"/>
                <a:hlinkClick r:id="rId2"/>
              </a:rPr>
              <a:t> </a:t>
            </a:r>
            <a:r>
              <a:rPr sz="3600" i="1" spc="35" dirty="0">
                <a:solidFill>
                  <a:srgbClr val="FFFFFF"/>
                </a:solidFill>
                <a:latin typeface="Monotype Corsiva"/>
                <a:cs typeface="Monotype Corsiva"/>
              </a:rPr>
              <a:t>of  </a:t>
            </a:r>
            <a:r>
              <a:rPr sz="3600" i="1" u="heavy" spc="25" dirty="0">
                <a:solidFill>
                  <a:srgbClr val="B5740A"/>
                </a:solidFill>
                <a:uFill>
                  <a:solidFill>
                    <a:srgbClr val="B5740A"/>
                  </a:solidFill>
                </a:uFill>
                <a:latin typeface="Monotype Corsiva"/>
                <a:cs typeface="Monotype Corsiva"/>
                <a:hlinkClick r:id="rId3"/>
              </a:rPr>
              <a:t>geometry</a:t>
            </a:r>
            <a:r>
              <a:rPr sz="3600" i="1" spc="25" dirty="0">
                <a:solidFill>
                  <a:srgbClr val="FFFFFF"/>
                </a:solidFill>
                <a:latin typeface="Monotype Corsiva"/>
                <a:cs typeface="Monotype Corsiva"/>
              </a:rPr>
              <a:t>: </a:t>
            </a:r>
            <a:r>
              <a:rPr sz="3600" i="1" dirty="0">
                <a:solidFill>
                  <a:srgbClr val="FFFFFF"/>
                </a:solidFill>
                <a:latin typeface="Monotype Corsiva"/>
                <a:cs typeface="Monotype Corsiva"/>
              </a:rPr>
              <a:t>a </a:t>
            </a:r>
            <a:r>
              <a:rPr sz="3600" i="1" u="heavy" spc="30" dirty="0">
                <a:solidFill>
                  <a:srgbClr val="B5740A"/>
                </a:solidFill>
                <a:uFill>
                  <a:solidFill>
                    <a:srgbClr val="B5740A"/>
                  </a:solidFill>
                </a:uFill>
                <a:latin typeface="Monotype Corsiva"/>
                <a:cs typeface="Monotype Corsiva"/>
                <a:hlinkClick r:id="rId4"/>
              </a:rPr>
              <a:t>polygon</a:t>
            </a:r>
            <a:r>
              <a:rPr sz="3600" i="1" spc="30" dirty="0">
                <a:solidFill>
                  <a:srgbClr val="B5740A"/>
                </a:solidFill>
                <a:latin typeface="Monotype Corsiva"/>
                <a:cs typeface="Monotype Corsiva"/>
                <a:hlinkClick r:id="rId4"/>
              </a:rPr>
              <a:t> </a:t>
            </a:r>
            <a:r>
              <a:rPr sz="3600" i="1" spc="20" dirty="0">
                <a:solidFill>
                  <a:srgbClr val="FFFFFF"/>
                </a:solidFill>
                <a:latin typeface="Monotype Corsiva"/>
                <a:cs typeface="Monotype Corsiva"/>
              </a:rPr>
              <a:t>with </a:t>
            </a:r>
            <a:r>
              <a:rPr sz="3600" b="1" i="1" spc="20" dirty="0">
                <a:solidFill>
                  <a:srgbClr val="FFFFFF"/>
                </a:solidFill>
                <a:latin typeface="Monotype Corsiva"/>
                <a:cs typeface="Monotype Corsiva"/>
              </a:rPr>
              <a:t>three </a:t>
            </a:r>
            <a:r>
              <a:rPr sz="3600" i="1" spc="25" dirty="0">
                <a:solidFill>
                  <a:srgbClr val="FFFFFF"/>
                </a:solidFill>
                <a:latin typeface="Monotype Corsiva"/>
                <a:cs typeface="Monotype Corsiva"/>
              </a:rPr>
              <a:t>corners </a:t>
            </a:r>
            <a:r>
              <a:rPr sz="3600" i="1" spc="15" dirty="0">
                <a:solidFill>
                  <a:srgbClr val="FFFFFF"/>
                </a:solidFill>
                <a:latin typeface="Monotype Corsiva"/>
                <a:cs typeface="Monotype Corsiva"/>
              </a:rPr>
              <a:t>or  </a:t>
            </a:r>
            <a:r>
              <a:rPr sz="3600" i="1" u="heavy" spc="25" dirty="0">
                <a:solidFill>
                  <a:srgbClr val="B5740A"/>
                </a:solidFill>
                <a:uFill>
                  <a:solidFill>
                    <a:srgbClr val="B5740A"/>
                  </a:solidFill>
                </a:uFill>
                <a:latin typeface="Monotype Corsiva"/>
                <a:cs typeface="Monotype Corsiva"/>
                <a:hlinkClick r:id="rId5"/>
              </a:rPr>
              <a:t>vertices</a:t>
            </a:r>
            <a:r>
              <a:rPr sz="3600" i="1" spc="25" dirty="0">
                <a:solidFill>
                  <a:srgbClr val="B5740A"/>
                </a:solidFill>
                <a:latin typeface="Monotype Corsiva"/>
                <a:cs typeface="Monotype Corsiva"/>
                <a:hlinkClick r:id="rId5"/>
              </a:rPr>
              <a:t> </a:t>
            </a:r>
            <a:r>
              <a:rPr sz="3600" i="1" spc="20" dirty="0">
                <a:solidFill>
                  <a:srgbClr val="FFFFFF"/>
                </a:solidFill>
                <a:latin typeface="Monotype Corsiva"/>
                <a:cs typeface="Monotype Corsiva"/>
              </a:rPr>
              <a:t>and </a:t>
            </a:r>
            <a:r>
              <a:rPr sz="3600" b="1" i="1" spc="25" dirty="0">
                <a:solidFill>
                  <a:srgbClr val="FFFFFF"/>
                </a:solidFill>
                <a:latin typeface="Monotype Corsiva"/>
                <a:cs typeface="Monotype Corsiva"/>
              </a:rPr>
              <a:t>three </a:t>
            </a:r>
            <a:r>
              <a:rPr sz="3600" i="1" spc="20" dirty="0">
                <a:solidFill>
                  <a:srgbClr val="FFFFFF"/>
                </a:solidFill>
                <a:latin typeface="Monotype Corsiva"/>
                <a:cs typeface="Monotype Corsiva"/>
              </a:rPr>
              <a:t>sides </a:t>
            </a:r>
            <a:r>
              <a:rPr sz="3600" i="1" spc="15" dirty="0">
                <a:solidFill>
                  <a:srgbClr val="FFFFFF"/>
                </a:solidFill>
                <a:latin typeface="Monotype Corsiva"/>
                <a:cs typeface="Monotype Corsiva"/>
              </a:rPr>
              <a:t>or </a:t>
            </a:r>
            <a:r>
              <a:rPr sz="3600" i="1" spc="20" dirty="0">
                <a:solidFill>
                  <a:srgbClr val="FFFFFF"/>
                </a:solidFill>
                <a:latin typeface="Monotype Corsiva"/>
                <a:cs typeface="Monotype Corsiva"/>
              </a:rPr>
              <a:t>edges which are  </a:t>
            </a:r>
            <a:r>
              <a:rPr sz="3600" i="1" u="heavy" spc="20" dirty="0">
                <a:solidFill>
                  <a:srgbClr val="B5740A"/>
                </a:solidFill>
                <a:uFill>
                  <a:solidFill>
                    <a:srgbClr val="B5740A"/>
                  </a:solidFill>
                </a:uFill>
                <a:latin typeface="Monotype Corsiva"/>
                <a:cs typeface="Monotype Corsiva"/>
                <a:hlinkClick r:id="rId6"/>
              </a:rPr>
              <a:t>line</a:t>
            </a:r>
            <a:r>
              <a:rPr sz="3600" i="1" u="heavy" dirty="0">
                <a:solidFill>
                  <a:srgbClr val="B5740A"/>
                </a:solidFill>
                <a:uFill>
                  <a:solidFill>
                    <a:srgbClr val="B5740A"/>
                  </a:solidFill>
                </a:uFill>
                <a:latin typeface="Monotype Corsiva"/>
                <a:cs typeface="Monotype Corsiva"/>
                <a:hlinkClick r:id="rId6"/>
              </a:rPr>
              <a:t> </a:t>
            </a:r>
            <a:r>
              <a:rPr sz="3600" i="1" u="heavy" spc="30" dirty="0">
                <a:solidFill>
                  <a:srgbClr val="B5740A"/>
                </a:solidFill>
                <a:uFill>
                  <a:solidFill>
                    <a:srgbClr val="B5740A"/>
                  </a:solidFill>
                </a:uFill>
                <a:latin typeface="Monotype Corsiva"/>
                <a:cs typeface="Monotype Corsiva"/>
                <a:hlinkClick r:id="rId6"/>
              </a:rPr>
              <a:t>segments</a:t>
            </a:r>
            <a:r>
              <a:rPr sz="3600" i="1" spc="30" dirty="0">
                <a:solidFill>
                  <a:srgbClr val="FFFFFF"/>
                </a:solidFill>
                <a:latin typeface="Monotype Corsiva"/>
                <a:cs typeface="Monotype Corsiva"/>
              </a:rPr>
              <a:t>.</a:t>
            </a:r>
            <a:endParaRPr sz="3600">
              <a:latin typeface="Monotype Corsiva"/>
              <a:cs typeface="Monotype Corsiva"/>
            </a:endParaRPr>
          </a:p>
          <a:p>
            <a:pPr marL="12700" marR="10795">
              <a:lnSpc>
                <a:spcPct val="100000"/>
              </a:lnSpc>
              <a:spcBef>
                <a:spcPts val="1205"/>
              </a:spcBef>
            </a:pPr>
            <a:r>
              <a:rPr sz="3600" i="1" spc="15" dirty="0">
                <a:solidFill>
                  <a:srgbClr val="FFFFFF"/>
                </a:solidFill>
                <a:latin typeface="Monotype Corsiva"/>
                <a:cs typeface="Monotype Corsiva"/>
              </a:rPr>
              <a:t>In </a:t>
            </a:r>
            <a:r>
              <a:rPr sz="3600" i="1" u="heavy" spc="25" dirty="0">
                <a:solidFill>
                  <a:srgbClr val="B5740A"/>
                </a:solidFill>
                <a:uFill>
                  <a:solidFill>
                    <a:srgbClr val="B5740A"/>
                  </a:solidFill>
                </a:uFill>
                <a:latin typeface="Monotype Corsiva"/>
                <a:cs typeface="Monotype Corsiva"/>
                <a:hlinkClick r:id="rId7"/>
              </a:rPr>
              <a:t>Euclidean geometry</a:t>
            </a:r>
            <a:r>
              <a:rPr sz="3600" i="1" spc="25" dirty="0">
                <a:solidFill>
                  <a:srgbClr val="B5740A"/>
                </a:solidFill>
                <a:latin typeface="Monotype Corsiva"/>
                <a:cs typeface="Monotype Corsiva"/>
                <a:hlinkClick r:id="rId7"/>
              </a:rPr>
              <a:t> </a:t>
            </a:r>
            <a:r>
              <a:rPr sz="3600" i="1" spc="20" dirty="0">
                <a:solidFill>
                  <a:srgbClr val="FFFFFF"/>
                </a:solidFill>
                <a:latin typeface="Monotype Corsiva"/>
                <a:cs typeface="Monotype Corsiva"/>
              </a:rPr>
              <a:t>any three </a:t>
            </a:r>
            <a:r>
              <a:rPr sz="3600" i="1" spc="30" dirty="0">
                <a:solidFill>
                  <a:srgbClr val="FFFFFF"/>
                </a:solidFill>
                <a:latin typeface="Monotype Corsiva"/>
                <a:cs typeface="Monotype Corsiva"/>
              </a:rPr>
              <a:t>non-  </a:t>
            </a:r>
            <a:r>
              <a:rPr sz="3600" i="1" u="heavy" spc="20" dirty="0">
                <a:solidFill>
                  <a:srgbClr val="B5740A"/>
                </a:solidFill>
                <a:uFill>
                  <a:solidFill>
                    <a:srgbClr val="B5740A"/>
                  </a:solidFill>
                </a:uFill>
                <a:latin typeface="Monotype Corsiva"/>
                <a:cs typeface="Monotype Corsiva"/>
                <a:hlinkClick r:id="rId8"/>
              </a:rPr>
              <a:t>collinear</a:t>
            </a:r>
            <a:r>
              <a:rPr sz="3600" i="1" spc="20" dirty="0">
                <a:solidFill>
                  <a:srgbClr val="B5740A"/>
                </a:solidFill>
                <a:latin typeface="Monotype Corsiva"/>
                <a:cs typeface="Monotype Corsiva"/>
                <a:hlinkClick r:id="rId8"/>
              </a:rPr>
              <a:t> </a:t>
            </a:r>
            <a:r>
              <a:rPr sz="3600" i="1" spc="25" dirty="0">
                <a:solidFill>
                  <a:srgbClr val="FFFFFF"/>
                </a:solidFill>
                <a:latin typeface="Monotype Corsiva"/>
                <a:cs typeface="Monotype Corsiva"/>
              </a:rPr>
              <a:t>points joined together </a:t>
            </a:r>
            <a:r>
              <a:rPr sz="3600" i="1" spc="20" dirty="0">
                <a:solidFill>
                  <a:srgbClr val="FFFFFF"/>
                </a:solidFill>
                <a:latin typeface="Monotype Corsiva"/>
                <a:cs typeface="Monotype Corsiva"/>
              </a:rPr>
              <a:t>with three  line </a:t>
            </a:r>
            <a:r>
              <a:rPr sz="3600" i="1" spc="25" dirty="0">
                <a:solidFill>
                  <a:srgbClr val="FFFFFF"/>
                </a:solidFill>
                <a:latin typeface="Monotype Corsiva"/>
                <a:cs typeface="Monotype Corsiva"/>
              </a:rPr>
              <a:t>segments </a:t>
            </a:r>
            <a:r>
              <a:rPr sz="3600" i="1" spc="15" dirty="0">
                <a:solidFill>
                  <a:srgbClr val="FFFFFF"/>
                </a:solidFill>
                <a:latin typeface="Monotype Corsiva"/>
                <a:cs typeface="Monotype Corsiva"/>
              </a:rPr>
              <a:t>is </a:t>
            </a:r>
            <a:r>
              <a:rPr sz="3600" i="1" spc="25" dirty="0">
                <a:solidFill>
                  <a:srgbClr val="FFFFFF"/>
                </a:solidFill>
                <a:latin typeface="Monotype Corsiva"/>
                <a:cs typeface="Monotype Corsiva"/>
              </a:rPr>
              <a:t>called </a:t>
            </a:r>
            <a:r>
              <a:rPr sz="3600" i="1" dirty="0">
                <a:solidFill>
                  <a:srgbClr val="FFFFFF"/>
                </a:solidFill>
                <a:latin typeface="Monotype Corsiva"/>
                <a:cs typeface="Monotype Corsiva"/>
              </a:rPr>
              <a:t>a</a:t>
            </a:r>
            <a:r>
              <a:rPr sz="3600" i="1" spc="30" dirty="0">
                <a:solidFill>
                  <a:srgbClr val="FFFFFF"/>
                </a:solidFill>
                <a:latin typeface="Monotype Corsiva"/>
                <a:cs typeface="Monotype Corsiva"/>
              </a:rPr>
              <a:t> </a:t>
            </a:r>
            <a:r>
              <a:rPr sz="3600" i="1" spc="20" dirty="0">
                <a:solidFill>
                  <a:srgbClr val="FFFFFF"/>
                </a:solidFill>
                <a:latin typeface="Monotype Corsiva"/>
                <a:cs typeface="Monotype Corsiva"/>
              </a:rPr>
              <a:t>triangle…</a:t>
            </a:r>
            <a:endParaRPr sz="3600">
              <a:latin typeface="Monotype Corsiva"/>
              <a:cs typeface="Monotype Corsiva"/>
            </a:endParaRPr>
          </a:p>
        </p:txBody>
      </p:sp>
      <p:sp>
        <p:nvSpPr>
          <p:cNvPr id="4" name="object 4"/>
          <p:cNvSpPr txBox="1">
            <a:spLocks noGrp="1"/>
          </p:cNvSpPr>
          <p:nvPr>
            <p:ph type="title"/>
          </p:nvPr>
        </p:nvSpPr>
        <p:spPr>
          <a:xfrm>
            <a:off x="431393" y="560273"/>
            <a:ext cx="3566160" cy="635000"/>
          </a:xfrm>
          <a:prstGeom prst="rect">
            <a:avLst/>
          </a:prstGeom>
        </p:spPr>
        <p:txBody>
          <a:bodyPr vert="horz" wrap="square" lIns="0" tIns="12065" rIns="0" bIns="0" rtlCol="0">
            <a:spAutoFit/>
          </a:bodyPr>
          <a:lstStyle/>
          <a:p>
            <a:pPr marL="12700">
              <a:lnSpc>
                <a:spcPct val="100000"/>
              </a:lnSpc>
              <a:spcBef>
                <a:spcPts val="95"/>
              </a:spcBef>
            </a:pPr>
            <a:r>
              <a:rPr sz="4000" i="1" spc="-5" dirty="0"/>
              <a:t>What is a</a:t>
            </a:r>
            <a:r>
              <a:rPr sz="4000" i="1" spc="-55" dirty="0"/>
              <a:t> </a:t>
            </a:r>
            <a:r>
              <a:rPr sz="4000" i="1" spc="-5" dirty="0"/>
              <a:t>Triangle?</a:t>
            </a:r>
            <a:endParaRPr sz="4000"/>
          </a:p>
        </p:txBody>
      </p:sp>
      <p:grpSp>
        <p:nvGrpSpPr>
          <p:cNvPr id="5" name="object 5"/>
          <p:cNvGrpSpPr/>
          <p:nvPr/>
        </p:nvGrpSpPr>
        <p:grpSpPr>
          <a:xfrm>
            <a:off x="6762368" y="4733035"/>
            <a:ext cx="2323465" cy="1963420"/>
            <a:chOff x="6762368" y="4733035"/>
            <a:chExt cx="2323465" cy="1963420"/>
          </a:xfrm>
        </p:grpSpPr>
        <p:sp>
          <p:nvSpPr>
            <p:cNvPr id="6" name="object 6"/>
            <p:cNvSpPr/>
            <p:nvPr/>
          </p:nvSpPr>
          <p:spPr>
            <a:xfrm>
              <a:off x="6771893" y="4742560"/>
              <a:ext cx="2304415" cy="1944370"/>
            </a:xfrm>
            <a:custGeom>
              <a:avLst/>
              <a:gdLst/>
              <a:ahLst/>
              <a:cxnLst/>
              <a:rect l="l" t="t" r="r" b="b"/>
              <a:pathLst>
                <a:path w="2304415" h="1944370">
                  <a:moveTo>
                    <a:pt x="1152144" y="0"/>
                  </a:moveTo>
                  <a:lnTo>
                    <a:pt x="0" y="1944179"/>
                  </a:lnTo>
                  <a:lnTo>
                    <a:pt x="2304160" y="1944179"/>
                  </a:lnTo>
                  <a:lnTo>
                    <a:pt x="1152144" y="0"/>
                  </a:lnTo>
                  <a:close/>
                </a:path>
              </a:pathLst>
            </a:custGeom>
            <a:solidFill>
              <a:srgbClr val="838894"/>
            </a:solidFill>
          </p:spPr>
          <p:txBody>
            <a:bodyPr wrap="square" lIns="0" tIns="0" rIns="0" bIns="0" rtlCol="0"/>
            <a:lstStyle/>
            <a:p>
              <a:endParaRPr/>
            </a:p>
          </p:txBody>
        </p:sp>
        <p:sp>
          <p:nvSpPr>
            <p:cNvPr id="7" name="object 7"/>
            <p:cNvSpPr/>
            <p:nvPr/>
          </p:nvSpPr>
          <p:spPr>
            <a:xfrm>
              <a:off x="6771893" y="4742560"/>
              <a:ext cx="2304415" cy="1944370"/>
            </a:xfrm>
            <a:custGeom>
              <a:avLst/>
              <a:gdLst/>
              <a:ahLst/>
              <a:cxnLst/>
              <a:rect l="l" t="t" r="r" b="b"/>
              <a:pathLst>
                <a:path w="2304415" h="1944370">
                  <a:moveTo>
                    <a:pt x="0" y="1944179"/>
                  </a:moveTo>
                  <a:lnTo>
                    <a:pt x="1152144" y="0"/>
                  </a:lnTo>
                  <a:lnTo>
                    <a:pt x="2304160" y="1944179"/>
                  </a:lnTo>
                  <a:lnTo>
                    <a:pt x="0" y="1944179"/>
                  </a:lnTo>
                  <a:close/>
                </a:path>
              </a:pathLst>
            </a:custGeom>
            <a:ln w="19050">
              <a:solidFill>
                <a:srgbClr val="5F626C"/>
              </a:solidFill>
            </a:ln>
          </p:spPr>
          <p:txBody>
            <a:bodyPr wrap="square" lIns="0" tIns="0" rIns="0" bIns="0" rtlCol="0"/>
            <a:lstStyle/>
            <a:p>
              <a:endParaRPr/>
            </a:p>
          </p:txBody>
        </p:sp>
      </p:grpSp>
      <p:sp>
        <p:nvSpPr>
          <p:cNvPr id="8" name="object 8"/>
          <p:cNvSpPr txBox="1"/>
          <p:nvPr/>
        </p:nvSpPr>
        <p:spPr>
          <a:xfrm>
            <a:off x="7843519" y="4435220"/>
            <a:ext cx="17081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orbel"/>
                <a:cs typeface="Corbel"/>
              </a:rPr>
              <a:t>A</a:t>
            </a:r>
            <a:endParaRPr sz="1800">
              <a:latin typeface="Corbel"/>
              <a:cs typeface="Corbel"/>
            </a:endParaRPr>
          </a:p>
        </p:txBody>
      </p:sp>
      <p:sp>
        <p:nvSpPr>
          <p:cNvPr id="9" name="object 9"/>
          <p:cNvSpPr txBox="1"/>
          <p:nvPr/>
        </p:nvSpPr>
        <p:spPr>
          <a:xfrm>
            <a:off x="6594093" y="6641083"/>
            <a:ext cx="16129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orbel"/>
                <a:cs typeface="Corbel"/>
              </a:rPr>
              <a:t>B</a:t>
            </a:r>
            <a:endParaRPr sz="1800">
              <a:latin typeface="Corbel"/>
              <a:cs typeface="Corbel"/>
            </a:endParaRPr>
          </a:p>
        </p:txBody>
      </p:sp>
      <p:sp>
        <p:nvSpPr>
          <p:cNvPr id="10" name="object 10"/>
          <p:cNvSpPr txBox="1"/>
          <p:nvPr/>
        </p:nvSpPr>
        <p:spPr>
          <a:xfrm>
            <a:off x="8972550" y="6256426"/>
            <a:ext cx="16065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orbel"/>
                <a:cs typeface="Corbel"/>
              </a:rPr>
              <a:t>C</a:t>
            </a:r>
            <a:endParaRPr sz="1800">
              <a:latin typeface="Corbel"/>
              <a:cs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38746" y="582040"/>
              <a:ext cx="37465" cy="257810"/>
            </a:xfrm>
            <a:custGeom>
              <a:avLst/>
              <a:gdLst/>
              <a:ahLst/>
              <a:cxnLst/>
              <a:rect l="l" t="t" r="r" b="b"/>
              <a:pathLst>
                <a:path w="37465" h="257809">
                  <a:moveTo>
                    <a:pt x="32524" y="0"/>
                  </a:moveTo>
                  <a:lnTo>
                    <a:pt x="31051" y="126"/>
                  </a:lnTo>
                  <a:lnTo>
                    <a:pt x="29705" y="1778"/>
                  </a:lnTo>
                  <a:lnTo>
                    <a:pt x="27228" y="7874"/>
                  </a:lnTo>
                  <a:lnTo>
                    <a:pt x="27012" y="14478"/>
                  </a:lnTo>
                  <a:lnTo>
                    <a:pt x="28270" y="21082"/>
                  </a:lnTo>
                  <a:lnTo>
                    <a:pt x="27381" y="28575"/>
                  </a:lnTo>
                  <a:lnTo>
                    <a:pt x="317" y="248158"/>
                  </a:lnTo>
                  <a:lnTo>
                    <a:pt x="0" y="253364"/>
                  </a:lnTo>
                  <a:lnTo>
                    <a:pt x="1015" y="256921"/>
                  </a:lnTo>
                  <a:lnTo>
                    <a:pt x="1816" y="257683"/>
                  </a:lnTo>
                  <a:lnTo>
                    <a:pt x="2489" y="256794"/>
                  </a:lnTo>
                  <a:lnTo>
                    <a:pt x="4737" y="247776"/>
                  </a:lnTo>
                  <a:lnTo>
                    <a:pt x="32829" y="41401"/>
                  </a:lnTo>
                  <a:lnTo>
                    <a:pt x="35966" y="24892"/>
                  </a:lnTo>
                  <a:lnTo>
                    <a:pt x="36525" y="22606"/>
                  </a:lnTo>
                  <a:lnTo>
                    <a:pt x="37299" y="13716"/>
                  </a:lnTo>
                  <a:lnTo>
                    <a:pt x="35928" y="5714"/>
                  </a:lnTo>
                  <a:lnTo>
                    <a:pt x="34112" y="1397"/>
                  </a:lnTo>
                  <a:lnTo>
                    <a:pt x="32524" y="0"/>
                  </a:lnTo>
                  <a:close/>
                </a:path>
              </a:pathLst>
            </a:custGeom>
            <a:solidFill>
              <a:srgbClr val="D7F1AB">
                <a:alpha val="1176"/>
              </a:srgbClr>
            </a:solidFill>
          </p:spPr>
          <p:txBody>
            <a:bodyPr wrap="square" lIns="0" tIns="0" rIns="0" bIns="0" rtlCol="0"/>
            <a:lstStyle/>
            <a:p>
              <a:endParaRPr/>
            </a:p>
          </p:txBody>
        </p:sp>
        <p:sp>
          <p:nvSpPr>
            <p:cNvPr id="5" name="object 5"/>
            <p:cNvSpPr/>
            <p:nvPr/>
          </p:nvSpPr>
          <p:spPr>
            <a:xfrm>
              <a:off x="837285" y="773811"/>
              <a:ext cx="261708" cy="7404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1336"/>
              <a:ext cx="1452372" cy="153162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2296" y="201167"/>
              <a:ext cx="1190244" cy="117195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83412" y="1764791"/>
              <a:ext cx="193675" cy="202565"/>
            </a:xfrm>
            <a:custGeom>
              <a:avLst/>
              <a:gdLst/>
              <a:ahLst/>
              <a:cxnLst/>
              <a:rect l="l" t="t" r="r" b="b"/>
              <a:pathLst>
                <a:path w="193675" h="202564">
                  <a:moveTo>
                    <a:pt x="184124" y="201930"/>
                  </a:moveTo>
                  <a:lnTo>
                    <a:pt x="32308" y="137922"/>
                  </a:lnTo>
                  <a:lnTo>
                    <a:pt x="4432" y="129667"/>
                  </a:lnTo>
                  <a:lnTo>
                    <a:pt x="2336" y="130048"/>
                  </a:lnTo>
                  <a:lnTo>
                    <a:pt x="0" y="131572"/>
                  </a:lnTo>
                  <a:lnTo>
                    <a:pt x="1092" y="133223"/>
                  </a:lnTo>
                  <a:lnTo>
                    <a:pt x="5384" y="136017"/>
                  </a:lnTo>
                  <a:lnTo>
                    <a:pt x="9893" y="137414"/>
                  </a:lnTo>
                  <a:lnTo>
                    <a:pt x="15189" y="138430"/>
                  </a:lnTo>
                  <a:lnTo>
                    <a:pt x="21577" y="140843"/>
                  </a:lnTo>
                  <a:lnTo>
                    <a:pt x="175399" y="201041"/>
                  </a:lnTo>
                  <a:lnTo>
                    <a:pt x="180695" y="202057"/>
                  </a:lnTo>
                  <a:lnTo>
                    <a:pt x="183349" y="202438"/>
                  </a:lnTo>
                  <a:lnTo>
                    <a:pt x="184124" y="201930"/>
                  </a:lnTo>
                  <a:close/>
                </a:path>
                <a:path w="193675" h="202564">
                  <a:moveTo>
                    <a:pt x="193281" y="188468"/>
                  </a:moveTo>
                  <a:lnTo>
                    <a:pt x="188671" y="23368"/>
                  </a:lnTo>
                  <a:lnTo>
                    <a:pt x="188506" y="16510"/>
                  </a:lnTo>
                  <a:lnTo>
                    <a:pt x="189433" y="11303"/>
                  </a:lnTo>
                  <a:lnTo>
                    <a:pt x="189572" y="6477"/>
                  </a:lnTo>
                  <a:lnTo>
                    <a:pt x="188391" y="1524"/>
                  </a:lnTo>
                  <a:lnTo>
                    <a:pt x="187299" y="0"/>
                  </a:lnTo>
                  <a:lnTo>
                    <a:pt x="186524" y="508"/>
                  </a:lnTo>
                  <a:lnTo>
                    <a:pt x="184975" y="1651"/>
                  </a:lnTo>
                  <a:lnTo>
                    <a:pt x="183959" y="3429"/>
                  </a:lnTo>
                  <a:lnTo>
                    <a:pt x="182029" y="10668"/>
                  </a:lnTo>
                  <a:lnTo>
                    <a:pt x="182206" y="17526"/>
                  </a:lnTo>
                  <a:lnTo>
                    <a:pt x="182308" y="32512"/>
                  </a:lnTo>
                  <a:lnTo>
                    <a:pt x="189852" y="188595"/>
                  </a:lnTo>
                  <a:lnTo>
                    <a:pt x="190576" y="196215"/>
                  </a:lnTo>
                  <a:lnTo>
                    <a:pt x="191122" y="196977"/>
                  </a:lnTo>
                  <a:lnTo>
                    <a:pt x="191897" y="196469"/>
                  </a:lnTo>
                  <a:lnTo>
                    <a:pt x="193281" y="188468"/>
                  </a:lnTo>
                  <a:close/>
                </a:path>
              </a:pathLst>
            </a:custGeom>
            <a:solidFill>
              <a:srgbClr val="D7F1AB">
                <a:alpha val="1176"/>
              </a:srgbClr>
            </a:solidFill>
          </p:spPr>
          <p:txBody>
            <a:bodyPr wrap="square" lIns="0" tIns="0" rIns="0" bIns="0" rtlCol="0"/>
            <a:lstStyle/>
            <a:p>
              <a:endParaRPr/>
            </a:p>
          </p:txBody>
        </p:sp>
        <p:sp>
          <p:nvSpPr>
            <p:cNvPr id="9" name="object 9"/>
            <p:cNvSpPr/>
            <p:nvPr/>
          </p:nvSpPr>
          <p:spPr>
            <a:xfrm>
              <a:off x="48767" y="1301495"/>
              <a:ext cx="1453896" cy="145541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28600" y="1481328"/>
              <a:ext cx="1094232" cy="1095756"/>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639394" y="4653152"/>
              <a:ext cx="234950" cy="241935"/>
            </a:xfrm>
            <a:custGeom>
              <a:avLst/>
              <a:gdLst/>
              <a:ahLst/>
              <a:cxnLst/>
              <a:rect l="l" t="t" r="r" b="b"/>
              <a:pathLst>
                <a:path w="234950" h="241935">
                  <a:moveTo>
                    <a:pt x="214287" y="239649"/>
                  </a:moveTo>
                  <a:lnTo>
                    <a:pt x="37503" y="152654"/>
                  </a:lnTo>
                  <a:lnTo>
                    <a:pt x="21958" y="145796"/>
                  </a:lnTo>
                  <a:lnTo>
                    <a:pt x="21399" y="144907"/>
                  </a:lnTo>
                  <a:lnTo>
                    <a:pt x="13449" y="142113"/>
                  </a:lnTo>
                  <a:lnTo>
                    <a:pt x="5143" y="140970"/>
                  </a:lnTo>
                  <a:lnTo>
                    <a:pt x="2743" y="141224"/>
                  </a:lnTo>
                  <a:lnTo>
                    <a:pt x="355" y="141351"/>
                  </a:lnTo>
                  <a:lnTo>
                    <a:pt x="18135" y="151892"/>
                  </a:lnTo>
                  <a:lnTo>
                    <a:pt x="24612" y="154178"/>
                  </a:lnTo>
                  <a:lnTo>
                    <a:pt x="204508" y="238125"/>
                  </a:lnTo>
                  <a:lnTo>
                    <a:pt x="210058" y="241046"/>
                  </a:lnTo>
                  <a:lnTo>
                    <a:pt x="213017" y="241681"/>
                  </a:lnTo>
                  <a:lnTo>
                    <a:pt x="213372" y="240284"/>
                  </a:lnTo>
                  <a:lnTo>
                    <a:pt x="214287" y="239649"/>
                  </a:lnTo>
                  <a:close/>
                </a:path>
                <a:path w="234950" h="241935">
                  <a:moveTo>
                    <a:pt x="234861" y="7874"/>
                  </a:moveTo>
                  <a:lnTo>
                    <a:pt x="233883" y="2159"/>
                  </a:lnTo>
                  <a:lnTo>
                    <a:pt x="232765" y="254"/>
                  </a:lnTo>
                  <a:lnTo>
                    <a:pt x="231279" y="0"/>
                  </a:lnTo>
                  <a:lnTo>
                    <a:pt x="228739" y="4064"/>
                  </a:lnTo>
                  <a:lnTo>
                    <a:pt x="226047" y="11938"/>
                  </a:lnTo>
                  <a:lnTo>
                    <a:pt x="224840" y="20320"/>
                  </a:lnTo>
                  <a:lnTo>
                    <a:pt x="225399" y="21209"/>
                  </a:lnTo>
                  <a:lnTo>
                    <a:pt x="224447" y="38227"/>
                  </a:lnTo>
                  <a:lnTo>
                    <a:pt x="221716" y="225044"/>
                  </a:lnTo>
                  <a:lnTo>
                    <a:pt x="222542" y="234696"/>
                  </a:lnTo>
                  <a:lnTo>
                    <a:pt x="223100" y="235585"/>
                  </a:lnTo>
                  <a:lnTo>
                    <a:pt x="224015" y="234950"/>
                  </a:lnTo>
                  <a:lnTo>
                    <a:pt x="224726" y="232029"/>
                  </a:lnTo>
                  <a:lnTo>
                    <a:pt x="225590" y="225044"/>
                  </a:lnTo>
                  <a:lnTo>
                    <a:pt x="231724" y="27432"/>
                  </a:lnTo>
                  <a:lnTo>
                    <a:pt x="233489" y="20066"/>
                  </a:lnTo>
                  <a:lnTo>
                    <a:pt x="234353" y="13208"/>
                  </a:lnTo>
                  <a:lnTo>
                    <a:pt x="234861" y="7874"/>
                  </a:lnTo>
                  <a:close/>
                </a:path>
              </a:pathLst>
            </a:custGeom>
            <a:solidFill>
              <a:srgbClr val="D7F1AB">
                <a:alpha val="1176"/>
              </a:srgbClr>
            </a:solidFill>
          </p:spPr>
          <p:txBody>
            <a:bodyPr wrap="square" lIns="0" tIns="0" rIns="0" bIns="0" rtlCol="0"/>
            <a:lstStyle/>
            <a:p>
              <a:endParaRPr/>
            </a:p>
          </p:txBody>
        </p:sp>
        <p:sp>
          <p:nvSpPr>
            <p:cNvPr id="12" name="object 12"/>
            <p:cNvSpPr/>
            <p:nvPr/>
          </p:nvSpPr>
          <p:spPr>
            <a:xfrm>
              <a:off x="56388" y="4172711"/>
              <a:ext cx="1546860" cy="1583436"/>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248411" y="4364735"/>
              <a:ext cx="1162812" cy="1199388"/>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8016367" y="535431"/>
              <a:ext cx="295275" cy="304165"/>
            </a:xfrm>
            <a:custGeom>
              <a:avLst/>
              <a:gdLst/>
              <a:ahLst/>
              <a:cxnLst/>
              <a:rect l="l" t="t" r="r" b="b"/>
              <a:pathLst>
                <a:path w="295275" h="304165">
                  <a:moveTo>
                    <a:pt x="269494" y="301498"/>
                  </a:moveTo>
                  <a:lnTo>
                    <a:pt x="47117" y="192024"/>
                  </a:lnTo>
                  <a:lnTo>
                    <a:pt x="27686" y="183388"/>
                  </a:lnTo>
                  <a:lnTo>
                    <a:pt x="26924" y="182245"/>
                  </a:lnTo>
                  <a:lnTo>
                    <a:pt x="16891" y="178816"/>
                  </a:lnTo>
                  <a:lnTo>
                    <a:pt x="6477" y="177292"/>
                  </a:lnTo>
                  <a:lnTo>
                    <a:pt x="508" y="177800"/>
                  </a:lnTo>
                  <a:lnTo>
                    <a:pt x="0" y="179705"/>
                  </a:lnTo>
                  <a:lnTo>
                    <a:pt x="1397" y="181991"/>
                  </a:lnTo>
                  <a:lnTo>
                    <a:pt x="7239" y="186309"/>
                  </a:lnTo>
                  <a:lnTo>
                    <a:pt x="13589" y="188849"/>
                  </a:lnTo>
                  <a:lnTo>
                    <a:pt x="22860" y="191135"/>
                  </a:lnTo>
                  <a:lnTo>
                    <a:pt x="30988" y="194056"/>
                  </a:lnTo>
                  <a:lnTo>
                    <a:pt x="257175" y="299466"/>
                  </a:lnTo>
                  <a:lnTo>
                    <a:pt x="264160" y="303149"/>
                  </a:lnTo>
                  <a:lnTo>
                    <a:pt x="267843" y="304038"/>
                  </a:lnTo>
                  <a:lnTo>
                    <a:pt x="268224" y="302133"/>
                  </a:lnTo>
                  <a:lnTo>
                    <a:pt x="269494" y="301498"/>
                  </a:lnTo>
                  <a:close/>
                </a:path>
                <a:path w="295275" h="304165">
                  <a:moveTo>
                    <a:pt x="295275" y="10033"/>
                  </a:moveTo>
                  <a:lnTo>
                    <a:pt x="294132" y="2794"/>
                  </a:lnTo>
                  <a:lnTo>
                    <a:pt x="292608" y="508"/>
                  </a:lnTo>
                  <a:lnTo>
                    <a:pt x="290830" y="0"/>
                  </a:lnTo>
                  <a:lnTo>
                    <a:pt x="289102" y="2794"/>
                  </a:lnTo>
                  <a:lnTo>
                    <a:pt x="287655" y="5207"/>
                  </a:lnTo>
                  <a:lnTo>
                    <a:pt x="284226" y="15113"/>
                  </a:lnTo>
                  <a:lnTo>
                    <a:pt x="282702" y="25654"/>
                  </a:lnTo>
                  <a:lnTo>
                    <a:pt x="283464" y="26797"/>
                  </a:lnTo>
                  <a:lnTo>
                    <a:pt x="282194" y="48133"/>
                  </a:lnTo>
                  <a:lnTo>
                    <a:pt x="278765" y="283210"/>
                  </a:lnTo>
                  <a:lnTo>
                    <a:pt x="279781" y="295148"/>
                  </a:lnTo>
                  <a:lnTo>
                    <a:pt x="280543" y="296291"/>
                  </a:lnTo>
                  <a:lnTo>
                    <a:pt x="281686" y="295529"/>
                  </a:lnTo>
                  <a:lnTo>
                    <a:pt x="282575" y="291846"/>
                  </a:lnTo>
                  <a:lnTo>
                    <a:pt x="283591" y="283083"/>
                  </a:lnTo>
                  <a:lnTo>
                    <a:pt x="291338" y="34544"/>
                  </a:lnTo>
                  <a:lnTo>
                    <a:pt x="293624" y="25273"/>
                  </a:lnTo>
                  <a:lnTo>
                    <a:pt x="294640" y="16637"/>
                  </a:lnTo>
                  <a:lnTo>
                    <a:pt x="295275" y="10033"/>
                  </a:lnTo>
                  <a:close/>
                </a:path>
              </a:pathLst>
            </a:custGeom>
            <a:solidFill>
              <a:srgbClr val="D7F1AB">
                <a:alpha val="1176"/>
              </a:srgbClr>
            </a:solidFill>
          </p:spPr>
          <p:txBody>
            <a:bodyPr wrap="square" lIns="0" tIns="0" rIns="0" bIns="0" rtlCol="0"/>
            <a:lstStyle/>
            <a:p>
              <a:endParaRPr/>
            </a:p>
          </p:txBody>
        </p:sp>
        <p:sp>
          <p:nvSpPr>
            <p:cNvPr id="15" name="object 15"/>
            <p:cNvSpPr/>
            <p:nvPr/>
          </p:nvSpPr>
          <p:spPr>
            <a:xfrm>
              <a:off x="7333488" y="0"/>
              <a:ext cx="1810511" cy="1872996"/>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7525511" y="173735"/>
              <a:ext cx="1459992" cy="1507235"/>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8080629" y="4047108"/>
              <a:ext cx="339725" cy="346710"/>
            </a:xfrm>
            <a:custGeom>
              <a:avLst/>
              <a:gdLst/>
              <a:ahLst/>
              <a:cxnLst/>
              <a:rect l="l" t="t" r="r" b="b"/>
              <a:pathLst>
                <a:path w="339725" h="346710">
                  <a:moveTo>
                    <a:pt x="48768" y="17780"/>
                  </a:moveTo>
                  <a:lnTo>
                    <a:pt x="46863" y="7366"/>
                  </a:lnTo>
                  <a:lnTo>
                    <a:pt x="44577" y="1778"/>
                  </a:lnTo>
                  <a:lnTo>
                    <a:pt x="42418" y="0"/>
                  </a:lnTo>
                  <a:lnTo>
                    <a:pt x="40513" y="127"/>
                  </a:lnTo>
                  <a:lnTo>
                    <a:pt x="38735" y="2159"/>
                  </a:lnTo>
                  <a:lnTo>
                    <a:pt x="35560" y="10160"/>
                  </a:lnTo>
                  <a:lnTo>
                    <a:pt x="35306" y="18923"/>
                  </a:lnTo>
                  <a:lnTo>
                    <a:pt x="36957" y="27432"/>
                  </a:lnTo>
                  <a:lnTo>
                    <a:pt x="35814" y="37211"/>
                  </a:lnTo>
                  <a:lnTo>
                    <a:pt x="508" y="323723"/>
                  </a:lnTo>
                  <a:lnTo>
                    <a:pt x="0" y="330581"/>
                  </a:lnTo>
                  <a:lnTo>
                    <a:pt x="1397" y="335280"/>
                  </a:lnTo>
                  <a:lnTo>
                    <a:pt x="2413" y="336169"/>
                  </a:lnTo>
                  <a:lnTo>
                    <a:pt x="3302" y="335153"/>
                  </a:lnTo>
                  <a:lnTo>
                    <a:pt x="6223" y="323342"/>
                  </a:lnTo>
                  <a:lnTo>
                    <a:pt x="42926" y="53975"/>
                  </a:lnTo>
                  <a:lnTo>
                    <a:pt x="46990" y="32512"/>
                  </a:lnTo>
                  <a:lnTo>
                    <a:pt x="47752" y="29464"/>
                  </a:lnTo>
                  <a:lnTo>
                    <a:pt x="48768" y="17780"/>
                  </a:lnTo>
                  <a:close/>
                </a:path>
                <a:path w="339725" h="346710">
                  <a:moveTo>
                    <a:pt x="339598" y="255524"/>
                  </a:moveTo>
                  <a:lnTo>
                    <a:pt x="339471" y="253619"/>
                  </a:lnTo>
                  <a:lnTo>
                    <a:pt x="337439" y="251841"/>
                  </a:lnTo>
                  <a:lnTo>
                    <a:pt x="333679" y="250317"/>
                  </a:lnTo>
                  <a:lnTo>
                    <a:pt x="333375" y="250190"/>
                  </a:lnTo>
                  <a:lnTo>
                    <a:pt x="331470" y="250317"/>
                  </a:lnTo>
                  <a:lnTo>
                    <a:pt x="320929" y="250190"/>
                  </a:lnTo>
                  <a:lnTo>
                    <a:pt x="309499" y="252984"/>
                  </a:lnTo>
                  <a:lnTo>
                    <a:pt x="305689" y="253365"/>
                  </a:lnTo>
                  <a:lnTo>
                    <a:pt x="284988" y="260731"/>
                  </a:lnTo>
                  <a:lnTo>
                    <a:pt x="13589" y="343916"/>
                  </a:lnTo>
                  <a:lnTo>
                    <a:pt x="12700" y="344932"/>
                  </a:lnTo>
                  <a:lnTo>
                    <a:pt x="14859" y="346710"/>
                  </a:lnTo>
                  <a:lnTo>
                    <a:pt x="18669" y="346456"/>
                  </a:lnTo>
                  <a:lnTo>
                    <a:pt x="26289" y="345821"/>
                  </a:lnTo>
                  <a:lnTo>
                    <a:pt x="302768" y="265176"/>
                  </a:lnTo>
                  <a:lnTo>
                    <a:pt x="313182" y="263398"/>
                  </a:lnTo>
                  <a:lnTo>
                    <a:pt x="320929" y="262763"/>
                  </a:lnTo>
                  <a:lnTo>
                    <a:pt x="329438" y="261112"/>
                  </a:lnTo>
                  <a:lnTo>
                    <a:pt x="337820" y="257556"/>
                  </a:lnTo>
                  <a:lnTo>
                    <a:pt x="339598" y="255524"/>
                  </a:lnTo>
                  <a:close/>
                </a:path>
              </a:pathLst>
            </a:custGeom>
            <a:solidFill>
              <a:srgbClr val="D7F1AB">
                <a:alpha val="1176"/>
              </a:srgbClr>
            </a:solidFill>
          </p:spPr>
          <p:txBody>
            <a:bodyPr wrap="square" lIns="0" tIns="0" rIns="0" bIns="0" rtlCol="0"/>
            <a:lstStyle/>
            <a:p>
              <a:endParaRPr/>
            </a:p>
          </p:txBody>
        </p:sp>
        <p:sp>
          <p:nvSpPr>
            <p:cNvPr id="18" name="object 18"/>
            <p:cNvSpPr/>
            <p:nvPr/>
          </p:nvSpPr>
          <p:spPr>
            <a:xfrm>
              <a:off x="7242047" y="3346704"/>
              <a:ext cx="1901952" cy="1888236"/>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7421880" y="3526535"/>
              <a:ext cx="1551431" cy="1528571"/>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8058150" y="5470016"/>
              <a:ext cx="231775" cy="242570"/>
            </a:xfrm>
            <a:custGeom>
              <a:avLst/>
              <a:gdLst/>
              <a:ahLst/>
              <a:cxnLst/>
              <a:rect l="l" t="t" r="r" b="b"/>
              <a:pathLst>
                <a:path w="231775" h="242570">
                  <a:moveTo>
                    <a:pt x="220345" y="241782"/>
                  </a:moveTo>
                  <a:lnTo>
                    <a:pt x="219710" y="240855"/>
                  </a:lnTo>
                  <a:lnTo>
                    <a:pt x="211455" y="236956"/>
                  </a:lnTo>
                  <a:lnTo>
                    <a:pt x="38608" y="165188"/>
                  </a:lnTo>
                  <a:lnTo>
                    <a:pt x="21717" y="158978"/>
                  </a:lnTo>
                  <a:lnTo>
                    <a:pt x="14097" y="156006"/>
                  </a:lnTo>
                  <a:lnTo>
                    <a:pt x="5207" y="155282"/>
                  </a:lnTo>
                  <a:lnTo>
                    <a:pt x="2794" y="155663"/>
                  </a:lnTo>
                  <a:lnTo>
                    <a:pt x="889" y="156972"/>
                  </a:lnTo>
                  <a:lnTo>
                    <a:pt x="0" y="157619"/>
                  </a:lnTo>
                  <a:lnTo>
                    <a:pt x="1270" y="159486"/>
                  </a:lnTo>
                  <a:lnTo>
                    <a:pt x="6350" y="162826"/>
                  </a:lnTo>
                  <a:lnTo>
                    <a:pt x="11811" y="164592"/>
                  </a:lnTo>
                  <a:lnTo>
                    <a:pt x="18161" y="165696"/>
                  </a:lnTo>
                  <a:lnTo>
                    <a:pt x="209931" y="240779"/>
                  </a:lnTo>
                  <a:lnTo>
                    <a:pt x="219456" y="242443"/>
                  </a:lnTo>
                  <a:lnTo>
                    <a:pt x="220345" y="241782"/>
                  </a:lnTo>
                  <a:close/>
                </a:path>
                <a:path w="231775" h="242570">
                  <a:moveTo>
                    <a:pt x="231394" y="225742"/>
                  </a:moveTo>
                  <a:lnTo>
                    <a:pt x="225806" y="28067"/>
                  </a:lnTo>
                  <a:lnTo>
                    <a:pt x="225679" y="19812"/>
                  </a:lnTo>
                  <a:lnTo>
                    <a:pt x="226695" y="13462"/>
                  </a:lnTo>
                  <a:lnTo>
                    <a:pt x="226949" y="7874"/>
                  </a:lnTo>
                  <a:lnTo>
                    <a:pt x="225552" y="1905"/>
                  </a:lnTo>
                  <a:lnTo>
                    <a:pt x="224155" y="0"/>
                  </a:lnTo>
                  <a:lnTo>
                    <a:pt x="223266" y="635"/>
                  </a:lnTo>
                  <a:lnTo>
                    <a:pt x="221361" y="1905"/>
                  </a:lnTo>
                  <a:lnTo>
                    <a:pt x="220218" y="4191"/>
                  </a:lnTo>
                  <a:lnTo>
                    <a:pt x="217932" y="12827"/>
                  </a:lnTo>
                  <a:lnTo>
                    <a:pt x="218059" y="20955"/>
                  </a:lnTo>
                  <a:lnTo>
                    <a:pt x="218186" y="38989"/>
                  </a:lnTo>
                  <a:lnTo>
                    <a:pt x="227203" y="225844"/>
                  </a:lnTo>
                  <a:lnTo>
                    <a:pt x="228092" y="234962"/>
                  </a:lnTo>
                  <a:lnTo>
                    <a:pt x="228727" y="235902"/>
                  </a:lnTo>
                  <a:lnTo>
                    <a:pt x="229616" y="235242"/>
                  </a:lnTo>
                  <a:lnTo>
                    <a:pt x="230251" y="232079"/>
                  </a:lnTo>
                  <a:lnTo>
                    <a:pt x="231394" y="225742"/>
                  </a:lnTo>
                  <a:close/>
                </a:path>
              </a:pathLst>
            </a:custGeom>
            <a:solidFill>
              <a:srgbClr val="D7F1AB">
                <a:alpha val="1176"/>
              </a:srgbClr>
            </a:solidFill>
          </p:spPr>
          <p:txBody>
            <a:bodyPr wrap="square" lIns="0" tIns="0" rIns="0" bIns="0" rtlCol="0"/>
            <a:lstStyle/>
            <a:p>
              <a:endParaRPr/>
            </a:p>
          </p:txBody>
        </p:sp>
        <p:sp>
          <p:nvSpPr>
            <p:cNvPr id="21" name="object 21"/>
            <p:cNvSpPr/>
            <p:nvPr/>
          </p:nvSpPr>
          <p:spPr>
            <a:xfrm>
              <a:off x="7453883" y="4951475"/>
              <a:ext cx="1670303" cy="1671827"/>
            </a:xfrm>
            <a:prstGeom prst="rect">
              <a:avLst/>
            </a:prstGeom>
            <a:blipFill>
              <a:blip r:embed="rId14" cstate="print"/>
              <a:stretch>
                <a:fillRect/>
              </a:stretch>
            </a:blipFill>
          </p:spPr>
          <p:txBody>
            <a:bodyPr wrap="square" lIns="0" tIns="0" rIns="0" bIns="0" rtlCol="0"/>
            <a:lstStyle/>
            <a:p>
              <a:endParaRPr/>
            </a:p>
          </p:txBody>
        </p:sp>
        <p:sp>
          <p:nvSpPr>
            <p:cNvPr id="22" name="object 22"/>
            <p:cNvSpPr/>
            <p:nvPr/>
          </p:nvSpPr>
          <p:spPr>
            <a:xfrm>
              <a:off x="7633716" y="5131308"/>
              <a:ext cx="1310640" cy="1312163"/>
            </a:xfrm>
            <a:prstGeom prst="rect">
              <a:avLst/>
            </a:prstGeom>
            <a:blipFill>
              <a:blip r:embed="rId15" cstate="print"/>
              <a:stretch>
                <a:fillRect/>
              </a:stretch>
            </a:blipFill>
          </p:spPr>
          <p:txBody>
            <a:bodyPr wrap="square" lIns="0" tIns="0" rIns="0" bIns="0" rtlCol="0"/>
            <a:lstStyle/>
            <a:p>
              <a:endParaRPr/>
            </a:p>
          </p:txBody>
        </p:sp>
        <p:sp>
          <p:nvSpPr>
            <p:cNvPr id="23" name="object 23"/>
            <p:cNvSpPr/>
            <p:nvPr/>
          </p:nvSpPr>
          <p:spPr>
            <a:xfrm>
              <a:off x="708177" y="470280"/>
              <a:ext cx="376555" cy="361315"/>
            </a:xfrm>
            <a:custGeom>
              <a:avLst/>
              <a:gdLst/>
              <a:ahLst/>
              <a:cxnLst/>
              <a:rect l="l" t="t" r="r" b="b"/>
              <a:pathLst>
                <a:path w="376555" h="361315">
                  <a:moveTo>
                    <a:pt x="308622" y="360553"/>
                  </a:moveTo>
                  <a:lnTo>
                    <a:pt x="55943" y="200914"/>
                  </a:lnTo>
                  <a:lnTo>
                    <a:pt x="21564" y="181102"/>
                  </a:lnTo>
                  <a:lnTo>
                    <a:pt x="4660" y="177673"/>
                  </a:lnTo>
                  <a:lnTo>
                    <a:pt x="0" y="179959"/>
                  </a:lnTo>
                  <a:lnTo>
                    <a:pt x="1485" y="183007"/>
                  </a:lnTo>
                  <a:lnTo>
                    <a:pt x="8331" y="189357"/>
                  </a:lnTo>
                  <a:lnTo>
                    <a:pt x="15976" y="193294"/>
                  </a:lnTo>
                  <a:lnTo>
                    <a:pt x="25171" y="196469"/>
                  </a:lnTo>
                  <a:lnTo>
                    <a:pt x="293268" y="356489"/>
                  </a:lnTo>
                  <a:lnTo>
                    <a:pt x="302463" y="359664"/>
                  </a:lnTo>
                  <a:lnTo>
                    <a:pt x="307060" y="361315"/>
                  </a:lnTo>
                  <a:lnTo>
                    <a:pt x="308622" y="360553"/>
                  </a:lnTo>
                  <a:close/>
                </a:path>
                <a:path w="376555" h="361315">
                  <a:moveTo>
                    <a:pt x="376504" y="12319"/>
                  </a:moveTo>
                  <a:lnTo>
                    <a:pt x="375869" y="3048"/>
                  </a:lnTo>
                  <a:lnTo>
                    <a:pt x="374383" y="0"/>
                  </a:lnTo>
                  <a:lnTo>
                    <a:pt x="369722" y="2286"/>
                  </a:lnTo>
                  <a:lnTo>
                    <a:pt x="367360" y="5334"/>
                  </a:lnTo>
                  <a:lnTo>
                    <a:pt x="361772" y="17526"/>
                  </a:lnTo>
                  <a:lnTo>
                    <a:pt x="360006" y="29972"/>
                  </a:lnTo>
                  <a:lnTo>
                    <a:pt x="355765" y="56769"/>
                  </a:lnTo>
                  <a:lnTo>
                    <a:pt x="322846" y="338328"/>
                  </a:lnTo>
                  <a:lnTo>
                    <a:pt x="321856" y="352298"/>
                  </a:lnTo>
                  <a:lnTo>
                    <a:pt x="322605" y="353822"/>
                  </a:lnTo>
                  <a:lnTo>
                    <a:pt x="324154" y="353060"/>
                  </a:lnTo>
                  <a:lnTo>
                    <a:pt x="325767" y="348488"/>
                  </a:lnTo>
                  <a:lnTo>
                    <a:pt x="328993" y="339217"/>
                  </a:lnTo>
                  <a:lnTo>
                    <a:pt x="369862" y="42291"/>
                  </a:lnTo>
                  <a:lnTo>
                    <a:pt x="371602" y="29972"/>
                  </a:lnTo>
                  <a:lnTo>
                    <a:pt x="374827" y="20828"/>
                  </a:lnTo>
                  <a:lnTo>
                    <a:pt x="376504" y="12319"/>
                  </a:lnTo>
                  <a:close/>
                </a:path>
              </a:pathLst>
            </a:custGeom>
            <a:solidFill>
              <a:srgbClr val="D7F1AB">
                <a:alpha val="7843"/>
              </a:srgbClr>
            </a:solidFill>
          </p:spPr>
          <p:txBody>
            <a:bodyPr wrap="square" lIns="0" tIns="0" rIns="0" bIns="0" rtlCol="0"/>
            <a:lstStyle/>
            <a:p>
              <a:endParaRPr/>
            </a:p>
          </p:txBody>
        </p:sp>
        <p:sp>
          <p:nvSpPr>
            <p:cNvPr id="24" name="object 24"/>
            <p:cNvSpPr/>
            <p:nvPr/>
          </p:nvSpPr>
          <p:spPr>
            <a:xfrm>
              <a:off x="47244" y="41148"/>
              <a:ext cx="1647444" cy="1659636"/>
            </a:xfrm>
            <a:prstGeom prst="rect">
              <a:avLst/>
            </a:prstGeom>
            <a:blipFill>
              <a:blip r:embed="rId16" cstate="print"/>
              <a:stretch>
                <a:fillRect/>
              </a:stretch>
            </a:blipFill>
          </p:spPr>
          <p:txBody>
            <a:bodyPr wrap="square" lIns="0" tIns="0" rIns="0" bIns="0" rtlCol="0"/>
            <a:lstStyle/>
            <a:p>
              <a:endParaRPr/>
            </a:p>
          </p:txBody>
        </p:sp>
        <p:sp>
          <p:nvSpPr>
            <p:cNvPr id="25" name="object 25"/>
            <p:cNvSpPr/>
            <p:nvPr/>
          </p:nvSpPr>
          <p:spPr>
            <a:xfrm>
              <a:off x="86868" y="80772"/>
              <a:ext cx="1568195" cy="1580388"/>
            </a:xfrm>
            <a:prstGeom prst="rect">
              <a:avLst/>
            </a:prstGeom>
            <a:blipFill>
              <a:blip r:embed="rId17" cstate="print"/>
              <a:stretch>
                <a:fillRect/>
              </a:stretch>
            </a:blipFill>
          </p:spPr>
          <p:txBody>
            <a:bodyPr wrap="square" lIns="0" tIns="0" rIns="0" bIns="0" rtlCol="0"/>
            <a:lstStyle/>
            <a:p>
              <a:endParaRPr/>
            </a:p>
          </p:txBody>
        </p:sp>
        <p:sp>
          <p:nvSpPr>
            <p:cNvPr id="26" name="object 26"/>
            <p:cNvSpPr/>
            <p:nvPr/>
          </p:nvSpPr>
          <p:spPr>
            <a:xfrm>
              <a:off x="7914131" y="713739"/>
              <a:ext cx="239902" cy="226568"/>
            </a:xfrm>
            <a:prstGeom prst="rect">
              <a:avLst/>
            </a:prstGeom>
            <a:blipFill>
              <a:blip r:embed="rId18" cstate="print"/>
              <a:stretch>
                <a:fillRect/>
              </a:stretch>
            </a:blipFill>
          </p:spPr>
          <p:txBody>
            <a:bodyPr wrap="square" lIns="0" tIns="0" rIns="0" bIns="0" rtlCol="0"/>
            <a:lstStyle/>
            <a:p>
              <a:endParaRPr/>
            </a:p>
          </p:txBody>
        </p:sp>
        <p:sp>
          <p:nvSpPr>
            <p:cNvPr id="27" name="object 27"/>
            <p:cNvSpPr/>
            <p:nvPr/>
          </p:nvSpPr>
          <p:spPr>
            <a:xfrm>
              <a:off x="7444740" y="434339"/>
              <a:ext cx="1135379" cy="1191767"/>
            </a:xfrm>
            <a:prstGeom prst="rect">
              <a:avLst/>
            </a:prstGeom>
            <a:blipFill>
              <a:blip r:embed="rId19" cstate="print"/>
              <a:stretch>
                <a:fillRect/>
              </a:stretch>
            </a:blipFill>
          </p:spPr>
          <p:txBody>
            <a:bodyPr wrap="square" lIns="0" tIns="0" rIns="0" bIns="0" rtlCol="0"/>
            <a:lstStyle/>
            <a:p>
              <a:endParaRPr/>
            </a:p>
          </p:txBody>
        </p:sp>
        <p:sp>
          <p:nvSpPr>
            <p:cNvPr id="28" name="object 28"/>
            <p:cNvSpPr/>
            <p:nvPr/>
          </p:nvSpPr>
          <p:spPr>
            <a:xfrm>
              <a:off x="7484364" y="473964"/>
              <a:ext cx="1056131" cy="1112519"/>
            </a:xfrm>
            <a:prstGeom prst="rect">
              <a:avLst/>
            </a:prstGeom>
            <a:blipFill>
              <a:blip r:embed="rId20" cstate="print"/>
              <a:stretch>
                <a:fillRect/>
              </a:stretch>
            </a:blipFill>
          </p:spPr>
          <p:txBody>
            <a:bodyPr wrap="square" lIns="0" tIns="0" rIns="0" bIns="0" rtlCol="0"/>
            <a:lstStyle/>
            <a:p>
              <a:endParaRPr/>
            </a:p>
          </p:txBody>
        </p:sp>
        <p:sp>
          <p:nvSpPr>
            <p:cNvPr id="29" name="object 29"/>
            <p:cNvSpPr/>
            <p:nvPr/>
          </p:nvSpPr>
          <p:spPr>
            <a:xfrm>
              <a:off x="7057770" y="3702558"/>
              <a:ext cx="1270" cy="1905"/>
            </a:xfrm>
            <a:custGeom>
              <a:avLst/>
              <a:gdLst/>
              <a:ahLst/>
              <a:cxnLst/>
              <a:rect l="l" t="t" r="r" b="b"/>
              <a:pathLst>
                <a:path w="1270" h="1904">
                  <a:moveTo>
                    <a:pt x="761" y="0"/>
                  </a:moveTo>
                  <a:lnTo>
                    <a:pt x="0" y="1524"/>
                  </a:lnTo>
                  <a:lnTo>
                    <a:pt x="761" y="0"/>
                  </a:lnTo>
                  <a:close/>
                </a:path>
              </a:pathLst>
            </a:custGeom>
            <a:solidFill>
              <a:srgbClr val="D7F1AB">
                <a:alpha val="7843"/>
              </a:srgbClr>
            </a:solidFill>
          </p:spPr>
          <p:txBody>
            <a:bodyPr wrap="square" lIns="0" tIns="0" rIns="0" bIns="0" rtlCol="0"/>
            <a:lstStyle/>
            <a:p>
              <a:endParaRPr/>
            </a:p>
          </p:txBody>
        </p:sp>
        <p:sp>
          <p:nvSpPr>
            <p:cNvPr id="30" name="object 30"/>
            <p:cNvSpPr/>
            <p:nvPr/>
          </p:nvSpPr>
          <p:spPr>
            <a:xfrm>
              <a:off x="8408161" y="4867529"/>
              <a:ext cx="230505" cy="225551"/>
            </a:xfrm>
            <a:prstGeom prst="rect">
              <a:avLst/>
            </a:prstGeom>
            <a:blipFill>
              <a:blip r:embed="rId21" cstate="print"/>
              <a:stretch>
                <a:fillRect/>
              </a:stretch>
            </a:blipFill>
          </p:spPr>
          <p:txBody>
            <a:bodyPr wrap="square" lIns="0" tIns="0" rIns="0" bIns="0" rtlCol="0"/>
            <a:lstStyle/>
            <a:p>
              <a:endParaRPr/>
            </a:p>
          </p:txBody>
        </p:sp>
        <p:sp>
          <p:nvSpPr>
            <p:cNvPr id="31" name="object 31"/>
            <p:cNvSpPr/>
            <p:nvPr/>
          </p:nvSpPr>
          <p:spPr>
            <a:xfrm>
              <a:off x="7805928" y="4194048"/>
              <a:ext cx="1205483" cy="1211580"/>
            </a:xfrm>
            <a:prstGeom prst="rect">
              <a:avLst/>
            </a:prstGeom>
            <a:blipFill>
              <a:blip r:embed="rId22" cstate="print"/>
              <a:stretch>
                <a:fillRect/>
              </a:stretch>
            </a:blipFill>
          </p:spPr>
          <p:txBody>
            <a:bodyPr wrap="square" lIns="0" tIns="0" rIns="0" bIns="0" rtlCol="0"/>
            <a:lstStyle/>
            <a:p>
              <a:endParaRPr/>
            </a:p>
          </p:txBody>
        </p:sp>
        <p:sp>
          <p:nvSpPr>
            <p:cNvPr id="32" name="object 32"/>
            <p:cNvSpPr/>
            <p:nvPr/>
          </p:nvSpPr>
          <p:spPr>
            <a:xfrm>
              <a:off x="7845552" y="4233672"/>
              <a:ext cx="1126236" cy="1132331"/>
            </a:xfrm>
            <a:prstGeom prst="rect">
              <a:avLst/>
            </a:prstGeom>
            <a:blipFill>
              <a:blip r:embed="rId23" cstate="print"/>
              <a:stretch>
                <a:fillRect/>
              </a:stretch>
            </a:blipFill>
          </p:spPr>
          <p:txBody>
            <a:bodyPr wrap="square" lIns="0" tIns="0" rIns="0" bIns="0" rtlCol="0"/>
            <a:lstStyle/>
            <a:p>
              <a:endParaRPr/>
            </a:p>
          </p:txBody>
        </p:sp>
        <p:sp>
          <p:nvSpPr>
            <p:cNvPr id="33" name="object 33"/>
            <p:cNvSpPr/>
            <p:nvPr/>
          </p:nvSpPr>
          <p:spPr>
            <a:xfrm>
              <a:off x="373951" y="5703950"/>
              <a:ext cx="309880" cy="313690"/>
            </a:xfrm>
            <a:custGeom>
              <a:avLst/>
              <a:gdLst/>
              <a:ahLst/>
              <a:cxnLst/>
              <a:rect l="l" t="t" r="r" b="b"/>
              <a:pathLst>
                <a:path w="309880" h="313689">
                  <a:moveTo>
                    <a:pt x="22110" y="287515"/>
                  </a:moveTo>
                  <a:lnTo>
                    <a:pt x="14071" y="54279"/>
                  </a:lnTo>
                  <a:lnTo>
                    <a:pt x="14071" y="26136"/>
                  </a:lnTo>
                  <a:lnTo>
                    <a:pt x="12065" y="16078"/>
                  </a:lnTo>
                  <a:lnTo>
                    <a:pt x="8039" y="6032"/>
                  </a:lnTo>
                  <a:lnTo>
                    <a:pt x="4025" y="0"/>
                  </a:lnTo>
                  <a:lnTo>
                    <a:pt x="2006" y="0"/>
                  </a:lnTo>
                  <a:lnTo>
                    <a:pt x="2006" y="2006"/>
                  </a:lnTo>
                  <a:lnTo>
                    <a:pt x="0" y="10058"/>
                  </a:lnTo>
                  <a:lnTo>
                    <a:pt x="2006" y="18097"/>
                  </a:lnTo>
                  <a:lnTo>
                    <a:pt x="4025" y="40208"/>
                  </a:lnTo>
                  <a:lnTo>
                    <a:pt x="18097" y="287515"/>
                  </a:lnTo>
                  <a:lnTo>
                    <a:pt x="20104" y="305612"/>
                  </a:lnTo>
                  <a:lnTo>
                    <a:pt x="22110" y="305612"/>
                  </a:lnTo>
                  <a:lnTo>
                    <a:pt x="22110" y="287515"/>
                  </a:lnTo>
                  <a:close/>
                </a:path>
                <a:path w="309880" h="313689">
                  <a:moveTo>
                    <a:pt x="309626" y="180949"/>
                  </a:moveTo>
                  <a:lnTo>
                    <a:pt x="307619" y="180949"/>
                  </a:lnTo>
                  <a:lnTo>
                    <a:pt x="301586" y="178943"/>
                  </a:lnTo>
                  <a:lnTo>
                    <a:pt x="291528" y="180949"/>
                  </a:lnTo>
                  <a:lnTo>
                    <a:pt x="281482" y="184975"/>
                  </a:lnTo>
                  <a:lnTo>
                    <a:pt x="255333" y="197040"/>
                  </a:lnTo>
                  <a:lnTo>
                    <a:pt x="48260" y="303593"/>
                  </a:lnTo>
                  <a:lnTo>
                    <a:pt x="32169" y="311645"/>
                  </a:lnTo>
                  <a:lnTo>
                    <a:pt x="32169" y="313651"/>
                  </a:lnTo>
                  <a:lnTo>
                    <a:pt x="34175" y="313651"/>
                  </a:lnTo>
                  <a:lnTo>
                    <a:pt x="48260" y="307619"/>
                  </a:lnTo>
                  <a:lnTo>
                    <a:pt x="271424" y="199047"/>
                  </a:lnTo>
                  <a:lnTo>
                    <a:pt x="293535" y="191008"/>
                  </a:lnTo>
                  <a:lnTo>
                    <a:pt x="301586" y="188988"/>
                  </a:lnTo>
                  <a:lnTo>
                    <a:pt x="307619" y="184975"/>
                  </a:lnTo>
                  <a:lnTo>
                    <a:pt x="309626" y="180949"/>
                  </a:lnTo>
                  <a:close/>
                </a:path>
              </a:pathLst>
            </a:custGeom>
            <a:solidFill>
              <a:srgbClr val="DEF5B8">
                <a:alpha val="7843"/>
              </a:srgbClr>
            </a:solidFill>
          </p:spPr>
          <p:txBody>
            <a:bodyPr wrap="square" lIns="0" tIns="0" rIns="0" bIns="0" rtlCol="0"/>
            <a:lstStyle/>
            <a:p>
              <a:endParaRPr/>
            </a:p>
          </p:txBody>
        </p:sp>
        <p:sp>
          <p:nvSpPr>
            <p:cNvPr id="34" name="object 34"/>
            <p:cNvSpPr/>
            <p:nvPr/>
          </p:nvSpPr>
          <p:spPr>
            <a:xfrm>
              <a:off x="0" y="5262370"/>
              <a:ext cx="1260348" cy="1595628"/>
            </a:xfrm>
            <a:prstGeom prst="rect">
              <a:avLst/>
            </a:prstGeom>
            <a:blipFill>
              <a:blip r:embed="rId24" cstate="print"/>
              <a:stretch>
                <a:fillRect/>
              </a:stretch>
            </a:blipFill>
          </p:spPr>
          <p:txBody>
            <a:bodyPr wrap="square" lIns="0" tIns="0" rIns="0" bIns="0" rtlCol="0"/>
            <a:lstStyle/>
            <a:p>
              <a:endParaRPr/>
            </a:p>
          </p:txBody>
        </p:sp>
        <p:sp>
          <p:nvSpPr>
            <p:cNvPr id="35" name="object 35"/>
            <p:cNvSpPr/>
            <p:nvPr/>
          </p:nvSpPr>
          <p:spPr>
            <a:xfrm>
              <a:off x="0" y="5326378"/>
              <a:ext cx="1196340" cy="1531620"/>
            </a:xfrm>
            <a:prstGeom prst="rect">
              <a:avLst/>
            </a:prstGeom>
            <a:blipFill>
              <a:blip r:embed="rId25" cstate="print"/>
              <a:stretch>
                <a:fillRect/>
              </a:stretch>
            </a:blipFill>
          </p:spPr>
          <p:txBody>
            <a:bodyPr wrap="square" lIns="0" tIns="0" rIns="0" bIns="0" rtlCol="0"/>
            <a:lstStyle/>
            <a:p>
              <a:endParaRPr/>
            </a:p>
          </p:txBody>
        </p:sp>
        <p:sp>
          <p:nvSpPr>
            <p:cNvPr id="36" name="object 36"/>
            <p:cNvSpPr/>
            <p:nvPr/>
          </p:nvSpPr>
          <p:spPr>
            <a:xfrm>
              <a:off x="3" y="3446398"/>
              <a:ext cx="84589" cy="131699"/>
            </a:xfrm>
            <a:prstGeom prst="rect">
              <a:avLst/>
            </a:prstGeom>
            <a:blipFill>
              <a:blip r:embed="rId26" cstate="print"/>
              <a:stretch>
                <a:fillRect/>
              </a:stretch>
            </a:blipFill>
          </p:spPr>
          <p:txBody>
            <a:bodyPr wrap="square" lIns="0" tIns="0" rIns="0" bIns="0" rtlCol="0"/>
            <a:lstStyle/>
            <a:p>
              <a:endParaRPr/>
            </a:p>
          </p:txBody>
        </p:sp>
        <p:sp>
          <p:nvSpPr>
            <p:cNvPr id="37" name="object 37"/>
            <p:cNvSpPr/>
            <p:nvPr/>
          </p:nvSpPr>
          <p:spPr>
            <a:xfrm>
              <a:off x="101042" y="3256153"/>
              <a:ext cx="216535" cy="321945"/>
            </a:xfrm>
            <a:custGeom>
              <a:avLst/>
              <a:gdLst/>
              <a:ahLst/>
              <a:cxnLst/>
              <a:rect l="l" t="t" r="r" b="b"/>
              <a:pathLst>
                <a:path w="216535" h="321945">
                  <a:moveTo>
                    <a:pt x="213828" y="0"/>
                  </a:moveTo>
                  <a:lnTo>
                    <a:pt x="211479" y="0"/>
                  </a:lnTo>
                  <a:lnTo>
                    <a:pt x="206780" y="2286"/>
                  </a:lnTo>
                  <a:lnTo>
                    <a:pt x="169175" y="51688"/>
                  </a:lnTo>
                  <a:lnTo>
                    <a:pt x="9397" y="303149"/>
                  </a:lnTo>
                  <a:lnTo>
                    <a:pt x="0" y="319532"/>
                  </a:lnTo>
                  <a:lnTo>
                    <a:pt x="0" y="321945"/>
                  </a:lnTo>
                  <a:lnTo>
                    <a:pt x="2349" y="321945"/>
                  </a:lnTo>
                  <a:lnTo>
                    <a:pt x="14098" y="305435"/>
                  </a:lnTo>
                  <a:lnTo>
                    <a:pt x="187971" y="42291"/>
                  </a:lnTo>
                  <a:lnTo>
                    <a:pt x="197382" y="30480"/>
                  </a:lnTo>
                  <a:lnTo>
                    <a:pt x="213828" y="14097"/>
                  </a:lnTo>
                  <a:lnTo>
                    <a:pt x="216178" y="4699"/>
                  </a:lnTo>
                  <a:lnTo>
                    <a:pt x="216178" y="2286"/>
                  </a:lnTo>
                  <a:lnTo>
                    <a:pt x="213828" y="0"/>
                  </a:lnTo>
                  <a:close/>
                </a:path>
              </a:pathLst>
            </a:custGeom>
            <a:solidFill>
              <a:srgbClr val="DEF5B8">
                <a:alpha val="7843"/>
              </a:srgbClr>
            </a:solidFill>
          </p:spPr>
          <p:txBody>
            <a:bodyPr wrap="square" lIns="0" tIns="0" rIns="0" bIns="0" rtlCol="0"/>
            <a:lstStyle/>
            <a:p>
              <a:endParaRPr/>
            </a:p>
          </p:txBody>
        </p:sp>
        <p:sp>
          <p:nvSpPr>
            <p:cNvPr id="38" name="object 38"/>
            <p:cNvSpPr/>
            <p:nvPr/>
          </p:nvSpPr>
          <p:spPr>
            <a:xfrm>
              <a:off x="0" y="2775203"/>
              <a:ext cx="1002791" cy="1444752"/>
            </a:xfrm>
            <a:prstGeom prst="rect">
              <a:avLst/>
            </a:prstGeom>
            <a:blipFill>
              <a:blip r:embed="rId27" cstate="print"/>
              <a:stretch>
                <a:fillRect/>
              </a:stretch>
            </a:blipFill>
          </p:spPr>
          <p:txBody>
            <a:bodyPr wrap="square" lIns="0" tIns="0" rIns="0" bIns="0" rtlCol="0"/>
            <a:lstStyle/>
            <a:p>
              <a:endParaRPr/>
            </a:p>
          </p:txBody>
        </p:sp>
        <p:sp>
          <p:nvSpPr>
            <p:cNvPr id="39" name="object 39"/>
            <p:cNvSpPr/>
            <p:nvPr/>
          </p:nvSpPr>
          <p:spPr>
            <a:xfrm>
              <a:off x="0" y="2839212"/>
              <a:ext cx="938784" cy="1316736"/>
            </a:xfrm>
            <a:prstGeom prst="rect">
              <a:avLst/>
            </a:prstGeom>
            <a:blipFill>
              <a:blip r:embed="rId28" cstate="print"/>
              <a:stretch>
                <a:fillRect/>
              </a:stretch>
            </a:blipFill>
          </p:spPr>
          <p:txBody>
            <a:bodyPr wrap="square" lIns="0" tIns="0" rIns="0" bIns="0" rtlCol="0"/>
            <a:lstStyle/>
            <a:p>
              <a:endParaRPr/>
            </a:p>
          </p:txBody>
        </p:sp>
        <p:sp>
          <p:nvSpPr>
            <p:cNvPr id="40" name="object 40"/>
            <p:cNvSpPr/>
            <p:nvPr/>
          </p:nvSpPr>
          <p:spPr>
            <a:xfrm>
              <a:off x="5598795" y="6247714"/>
              <a:ext cx="382270" cy="396240"/>
            </a:xfrm>
            <a:custGeom>
              <a:avLst/>
              <a:gdLst/>
              <a:ahLst/>
              <a:cxnLst/>
              <a:rect l="l" t="t" r="r" b="b"/>
              <a:pathLst>
                <a:path w="382270" h="396240">
                  <a:moveTo>
                    <a:pt x="15621" y="33540"/>
                  </a:moveTo>
                  <a:lnTo>
                    <a:pt x="13462" y="17881"/>
                  </a:lnTo>
                  <a:lnTo>
                    <a:pt x="8890" y="4470"/>
                  </a:lnTo>
                  <a:lnTo>
                    <a:pt x="6731" y="2235"/>
                  </a:lnTo>
                  <a:lnTo>
                    <a:pt x="4445" y="0"/>
                  </a:lnTo>
                  <a:lnTo>
                    <a:pt x="2286" y="0"/>
                  </a:lnTo>
                  <a:lnTo>
                    <a:pt x="0" y="2235"/>
                  </a:lnTo>
                  <a:lnTo>
                    <a:pt x="0" y="20129"/>
                  </a:lnTo>
                  <a:lnTo>
                    <a:pt x="2286" y="33540"/>
                  </a:lnTo>
                  <a:lnTo>
                    <a:pt x="4445" y="49187"/>
                  </a:lnTo>
                  <a:lnTo>
                    <a:pt x="11176" y="364388"/>
                  </a:lnTo>
                  <a:lnTo>
                    <a:pt x="11176" y="377799"/>
                  </a:lnTo>
                  <a:lnTo>
                    <a:pt x="13462" y="384505"/>
                  </a:lnTo>
                  <a:lnTo>
                    <a:pt x="15621" y="384505"/>
                  </a:lnTo>
                  <a:lnTo>
                    <a:pt x="15621" y="33540"/>
                  </a:lnTo>
                  <a:close/>
                </a:path>
                <a:path w="382270" h="396240">
                  <a:moveTo>
                    <a:pt x="382270" y="236956"/>
                  </a:moveTo>
                  <a:lnTo>
                    <a:pt x="379984" y="234721"/>
                  </a:lnTo>
                  <a:lnTo>
                    <a:pt x="373253" y="234721"/>
                  </a:lnTo>
                  <a:lnTo>
                    <a:pt x="317373" y="254850"/>
                  </a:lnTo>
                  <a:lnTo>
                    <a:pt x="46990" y="382270"/>
                  </a:lnTo>
                  <a:lnTo>
                    <a:pt x="29083" y="391210"/>
                  </a:lnTo>
                  <a:lnTo>
                    <a:pt x="29083" y="393446"/>
                  </a:lnTo>
                  <a:lnTo>
                    <a:pt x="31242" y="395681"/>
                  </a:lnTo>
                  <a:lnTo>
                    <a:pt x="49149" y="388975"/>
                  </a:lnTo>
                  <a:lnTo>
                    <a:pt x="337566" y="257086"/>
                  </a:lnTo>
                  <a:lnTo>
                    <a:pt x="350901" y="252615"/>
                  </a:lnTo>
                  <a:lnTo>
                    <a:pt x="362077" y="248145"/>
                  </a:lnTo>
                  <a:lnTo>
                    <a:pt x="371094" y="245910"/>
                  </a:lnTo>
                  <a:lnTo>
                    <a:pt x="379984" y="241439"/>
                  </a:lnTo>
                  <a:lnTo>
                    <a:pt x="382270" y="236956"/>
                  </a:lnTo>
                  <a:close/>
                </a:path>
              </a:pathLst>
            </a:custGeom>
            <a:solidFill>
              <a:srgbClr val="DEF5B8">
                <a:alpha val="7843"/>
              </a:srgbClr>
            </a:solidFill>
          </p:spPr>
          <p:txBody>
            <a:bodyPr wrap="square" lIns="0" tIns="0" rIns="0" bIns="0" rtlCol="0"/>
            <a:lstStyle/>
            <a:p>
              <a:endParaRPr/>
            </a:p>
          </p:txBody>
        </p:sp>
        <p:sp>
          <p:nvSpPr>
            <p:cNvPr id="41" name="object 41"/>
            <p:cNvSpPr/>
            <p:nvPr/>
          </p:nvSpPr>
          <p:spPr>
            <a:xfrm>
              <a:off x="4805171" y="5632702"/>
              <a:ext cx="1895855" cy="1225296"/>
            </a:xfrm>
            <a:prstGeom prst="rect">
              <a:avLst/>
            </a:prstGeom>
            <a:blipFill>
              <a:blip r:embed="rId29" cstate="print"/>
              <a:stretch>
                <a:fillRect/>
              </a:stretch>
            </a:blipFill>
          </p:spPr>
          <p:txBody>
            <a:bodyPr wrap="square" lIns="0" tIns="0" rIns="0" bIns="0" rtlCol="0"/>
            <a:lstStyle/>
            <a:p>
              <a:endParaRPr/>
            </a:p>
          </p:txBody>
        </p:sp>
        <p:sp>
          <p:nvSpPr>
            <p:cNvPr id="42" name="object 42"/>
            <p:cNvSpPr/>
            <p:nvPr/>
          </p:nvSpPr>
          <p:spPr>
            <a:xfrm>
              <a:off x="4869179" y="5696710"/>
              <a:ext cx="1767839" cy="1161288"/>
            </a:xfrm>
            <a:prstGeom prst="rect">
              <a:avLst/>
            </a:prstGeom>
            <a:blipFill>
              <a:blip r:embed="rId30" cstate="print"/>
              <a:stretch>
                <a:fillRect/>
              </a:stretch>
            </a:blipFill>
          </p:spPr>
          <p:txBody>
            <a:bodyPr wrap="square" lIns="0" tIns="0" rIns="0" bIns="0" rtlCol="0"/>
            <a:lstStyle/>
            <a:p>
              <a:endParaRPr/>
            </a:p>
          </p:txBody>
        </p:sp>
        <p:sp>
          <p:nvSpPr>
            <p:cNvPr id="43" name="object 43"/>
            <p:cNvSpPr/>
            <p:nvPr/>
          </p:nvSpPr>
          <p:spPr>
            <a:xfrm>
              <a:off x="8457311" y="1832228"/>
              <a:ext cx="378460" cy="355600"/>
            </a:xfrm>
            <a:custGeom>
              <a:avLst/>
              <a:gdLst/>
              <a:ahLst/>
              <a:cxnLst/>
              <a:rect l="l" t="t" r="r" b="b"/>
              <a:pathLst>
                <a:path w="378459" h="355600">
                  <a:moveTo>
                    <a:pt x="296545" y="355092"/>
                  </a:moveTo>
                  <a:lnTo>
                    <a:pt x="269240" y="335534"/>
                  </a:lnTo>
                  <a:lnTo>
                    <a:pt x="66294" y="195072"/>
                  </a:lnTo>
                  <a:lnTo>
                    <a:pt x="19431" y="163830"/>
                  </a:lnTo>
                  <a:lnTo>
                    <a:pt x="7747" y="160020"/>
                  </a:lnTo>
                  <a:lnTo>
                    <a:pt x="0" y="160020"/>
                  </a:lnTo>
                  <a:lnTo>
                    <a:pt x="0" y="163830"/>
                  </a:lnTo>
                  <a:lnTo>
                    <a:pt x="7747" y="171704"/>
                  </a:lnTo>
                  <a:lnTo>
                    <a:pt x="15621" y="175641"/>
                  </a:lnTo>
                  <a:lnTo>
                    <a:pt x="46736" y="195072"/>
                  </a:lnTo>
                  <a:lnTo>
                    <a:pt x="269240" y="339471"/>
                  </a:lnTo>
                  <a:lnTo>
                    <a:pt x="296545" y="355092"/>
                  </a:lnTo>
                  <a:close/>
                </a:path>
                <a:path w="378459" h="355600">
                  <a:moveTo>
                    <a:pt x="378460" y="3937"/>
                  </a:moveTo>
                  <a:lnTo>
                    <a:pt x="374523" y="0"/>
                  </a:lnTo>
                  <a:lnTo>
                    <a:pt x="370586" y="3937"/>
                  </a:lnTo>
                  <a:lnTo>
                    <a:pt x="366776" y="15621"/>
                  </a:lnTo>
                  <a:lnTo>
                    <a:pt x="362839" y="27305"/>
                  </a:lnTo>
                  <a:lnTo>
                    <a:pt x="354965" y="74168"/>
                  </a:lnTo>
                  <a:lnTo>
                    <a:pt x="315976" y="316103"/>
                  </a:lnTo>
                  <a:lnTo>
                    <a:pt x="312166" y="347218"/>
                  </a:lnTo>
                  <a:lnTo>
                    <a:pt x="319913" y="316103"/>
                  </a:lnTo>
                  <a:lnTo>
                    <a:pt x="366776" y="58547"/>
                  </a:lnTo>
                  <a:lnTo>
                    <a:pt x="378460" y="19558"/>
                  </a:lnTo>
                  <a:lnTo>
                    <a:pt x="378460" y="3937"/>
                  </a:lnTo>
                  <a:close/>
                </a:path>
              </a:pathLst>
            </a:custGeom>
            <a:solidFill>
              <a:srgbClr val="DEF5B8">
                <a:alpha val="7843"/>
              </a:srgbClr>
            </a:solidFill>
          </p:spPr>
          <p:txBody>
            <a:bodyPr wrap="square" lIns="0" tIns="0" rIns="0" bIns="0" rtlCol="0"/>
            <a:lstStyle/>
            <a:p>
              <a:endParaRPr/>
            </a:p>
          </p:txBody>
        </p:sp>
        <p:sp>
          <p:nvSpPr>
            <p:cNvPr id="44" name="object 44"/>
            <p:cNvSpPr/>
            <p:nvPr/>
          </p:nvSpPr>
          <p:spPr>
            <a:xfrm>
              <a:off x="7807452" y="1482852"/>
              <a:ext cx="1336548" cy="1767839"/>
            </a:xfrm>
            <a:prstGeom prst="rect">
              <a:avLst/>
            </a:prstGeom>
            <a:blipFill>
              <a:blip r:embed="rId31" cstate="print"/>
              <a:stretch>
                <a:fillRect/>
              </a:stretch>
            </a:blipFill>
          </p:spPr>
          <p:txBody>
            <a:bodyPr wrap="square" lIns="0" tIns="0" rIns="0" bIns="0" rtlCol="0"/>
            <a:lstStyle/>
            <a:p>
              <a:endParaRPr/>
            </a:p>
          </p:txBody>
        </p:sp>
        <p:sp>
          <p:nvSpPr>
            <p:cNvPr id="45" name="object 45"/>
            <p:cNvSpPr/>
            <p:nvPr/>
          </p:nvSpPr>
          <p:spPr>
            <a:xfrm>
              <a:off x="7847076" y="1522475"/>
              <a:ext cx="1296924" cy="1688591"/>
            </a:xfrm>
            <a:prstGeom prst="rect">
              <a:avLst/>
            </a:prstGeom>
            <a:blipFill>
              <a:blip r:embed="rId32" cstate="print"/>
              <a:stretch>
                <a:fillRect/>
              </a:stretch>
            </a:blipFill>
          </p:spPr>
          <p:txBody>
            <a:bodyPr wrap="square" lIns="0" tIns="0" rIns="0" bIns="0" rtlCol="0"/>
            <a:lstStyle/>
            <a:p>
              <a:endParaRPr/>
            </a:p>
          </p:txBody>
        </p:sp>
        <p:sp>
          <p:nvSpPr>
            <p:cNvPr id="46" name="object 46"/>
            <p:cNvSpPr/>
            <p:nvPr/>
          </p:nvSpPr>
          <p:spPr>
            <a:xfrm>
              <a:off x="7679563" y="6215062"/>
              <a:ext cx="224154" cy="226695"/>
            </a:xfrm>
            <a:custGeom>
              <a:avLst/>
              <a:gdLst/>
              <a:ahLst/>
              <a:cxnLst/>
              <a:rect l="l" t="t" r="r" b="b"/>
              <a:pathLst>
                <a:path w="224154" h="226695">
                  <a:moveTo>
                    <a:pt x="202311" y="226225"/>
                  </a:moveTo>
                  <a:lnTo>
                    <a:pt x="21336" y="135737"/>
                  </a:lnTo>
                  <a:lnTo>
                    <a:pt x="14224" y="133350"/>
                  </a:lnTo>
                  <a:lnTo>
                    <a:pt x="4699" y="130975"/>
                  </a:lnTo>
                  <a:lnTo>
                    <a:pt x="0" y="130975"/>
                  </a:lnTo>
                  <a:lnTo>
                    <a:pt x="2286" y="135737"/>
                  </a:lnTo>
                  <a:lnTo>
                    <a:pt x="4699" y="138112"/>
                  </a:lnTo>
                  <a:lnTo>
                    <a:pt x="11811" y="140500"/>
                  </a:lnTo>
                  <a:lnTo>
                    <a:pt x="33274" y="150025"/>
                  </a:lnTo>
                  <a:lnTo>
                    <a:pt x="183261" y="219075"/>
                  </a:lnTo>
                  <a:lnTo>
                    <a:pt x="202311" y="226225"/>
                  </a:lnTo>
                  <a:close/>
                </a:path>
                <a:path w="224154" h="226695">
                  <a:moveTo>
                    <a:pt x="223774" y="7150"/>
                  </a:moveTo>
                  <a:lnTo>
                    <a:pt x="221361" y="0"/>
                  </a:lnTo>
                  <a:lnTo>
                    <a:pt x="219075" y="0"/>
                  </a:lnTo>
                  <a:lnTo>
                    <a:pt x="216662" y="2387"/>
                  </a:lnTo>
                  <a:lnTo>
                    <a:pt x="214249" y="9525"/>
                  </a:lnTo>
                  <a:lnTo>
                    <a:pt x="214249" y="45250"/>
                  </a:lnTo>
                  <a:lnTo>
                    <a:pt x="209550" y="200025"/>
                  </a:lnTo>
                  <a:lnTo>
                    <a:pt x="209550" y="221462"/>
                  </a:lnTo>
                  <a:lnTo>
                    <a:pt x="211836" y="221462"/>
                  </a:lnTo>
                  <a:lnTo>
                    <a:pt x="214249" y="200025"/>
                  </a:lnTo>
                  <a:lnTo>
                    <a:pt x="219075" y="35725"/>
                  </a:lnTo>
                  <a:lnTo>
                    <a:pt x="221361" y="11912"/>
                  </a:lnTo>
                  <a:lnTo>
                    <a:pt x="223774" y="7150"/>
                  </a:lnTo>
                  <a:close/>
                </a:path>
              </a:pathLst>
            </a:custGeom>
            <a:solidFill>
              <a:srgbClr val="DEF5B8">
                <a:alpha val="7843"/>
              </a:srgbClr>
            </a:solidFill>
          </p:spPr>
          <p:txBody>
            <a:bodyPr wrap="square" lIns="0" tIns="0" rIns="0" bIns="0" rtlCol="0"/>
            <a:lstStyle/>
            <a:p>
              <a:endParaRPr/>
            </a:p>
          </p:txBody>
        </p:sp>
        <p:sp>
          <p:nvSpPr>
            <p:cNvPr id="47" name="object 47"/>
            <p:cNvSpPr/>
            <p:nvPr/>
          </p:nvSpPr>
          <p:spPr>
            <a:xfrm>
              <a:off x="7879080" y="5902450"/>
              <a:ext cx="1173479" cy="955547"/>
            </a:xfrm>
            <a:prstGeom prst="rect">
              <a:avLst/>
            </a:prstGeom>
            <a:blipFill>
              <a:blip r:embed="rId33" cstate="print"/>
              <a:stretch>
                <a:fillRect/>
              </a:stretch>
            </a:blipFill>
          </p:spPr>
          <p:txBody>
            <a:bodyPr wrap="square" lIns="0" tIns="0" rIns="0" bIns="0" rtlCol="0"/>
            <a:lstStyle/>
            <a:p>
              <a:endParaRPr/>
            </a:p>
          </p:txBody>
        </p:sp>
        <p:sp>
          <p:nvSpPr>
            <p:cNvPr id="48" name="object 48"/>
            <p:cNvSpPr/>
            <p:nvPr/>
          </p:nvSpPr>
          <p:spPr>
            <a:xfrm>
              <a:off x="7918704" y="5942074"/>
              <a:ext cx="1094231" cy="915924"/>
            </a:xfrm>
            <a:prstGeom prst="rect">
              <a:avLst/>
            </a:prstGeom>
            <a:blipFill>
              <a:blip r:embed="rId34" cstate="print"/>
              <a:stretch>
                <a:fillRect/>
              </a:stretch>
            </a:blipFill>
          </p:spPr>
          <p:txBody>
            <a:bodyPr wrap="square" lIns="0" tIns="0" rIns="0" bIns="0" rtlCol="0"/>
            <a:lstStyle/>
            <a:p>
              <a:endParaRPr/>
            </a:p>
          </p:txBody>
        </p:sp>
        <p:sp>
          <p:nvSpPr>
            <p:cNvPr id="49" name="object 49"/>
            <p:cNvSpPr/>
            <p:nvPr/>
          </p:nvSpPr>
          <p:spPr>
            <a:xfrm>
              <a:off x="8050148" y="3048253"/>
              <a:ext cx="208915" cy="199517"/>
            </a:xfrm>
            <a:prstGeom prst="rect">
              <a:avLst/>
            </a:prstGeom>
            <a:blipFill>
              <a:blip r:embed="rId35" cstate="print"/>
              <a:stretch>
                <a:fillRect/>
              </a:stretch>
            </a:blipFill>
          </p:spPr>
          <p:txBody>
            <a:bodyPr wrap="square" lIns="0" tIns="0" rIns="0" bIns="0" rtlCol="0"/>
            <a:lstStyle/>
            <a:p>
              <a:endParaRPr/>
            </a:p>
          </p:txBody>
        </p:sp>
        <p:sp>
          <p:nvSpPr>
            <p:cNvPr id="50" name="object 50"/>
            <p:cNvSpPr/>
            <p:nvPr/>
          </p:nvSpPr>
          <p:spPr>
            <a:xfrm>
              <a:off x="7658100" y="2782824"/>
              <a:ext cx="1037844" cy="1085088"/>
            </a:xfrm>
            <a:prstGeom prst="rect">
              <a:avLst/>
            </a:prstGeom>
            <a:blipFill>
              <a:blip r:embed="rId36" cstate="print"/>
              <a:stretch>
                <a:fillRect/>
              </a:stretch>
            </a:blipFill>
          </p:spPr>
          <p:txBody>
            <a:bodyPr wrap="square" lIns="0" tIns="0" rIns="0" bIns="0" rtlCol="0"/>
            <a:lstStyle/>
            <a:p>
              <a:endParaRPr/>
            </a:p>
          </p:txBody>
        </p:sp>
        <p:sp>
          <p:nvSpPr>
            <p:cNvPr id="51" name="object 51"/>
            <p:cNvSpPr/>
            <p:nvPr/>
          </p:nvSpPr>
          <p:spPr>
            <a:xfrm>
              <a:off x="7709916" y="2834640"/>
              <a:ext cx="934212" cy="981456"/>
            </a:xfrm>
            <a:prstGeom prst="rect">
              <a:avLst/>
            </a:prstGeom>
            <a:blipFill>
              <a:blip r:embed="rId37" cstate="print"/>
              <a:stretch>
                <a:fillRect/>
              </a:stretch>
            </a:blipFill>
          </p:spPr>
          <p:txBody>
            <a:bodyPr wrap="square" lIns="0" tIns="0" rIns="0" bIns="0" rtlCol="0"/>
            <a:lstStyle/>
            <a:p>
              <a:endParaRPr/>
            </a:p>
          </p:txBody>
        </p:sp>
        <p:sp>
          <p:nvSpPr>
            <p:cNvPr id="52" name="object 52"/>
            <p:cNvSpPr/>
            <p:nvPr/>
          </p:nvSpPr>
          <p:spPr>
            <a:xfrm>
              <a:off x="8035290" y="5150446"/>
              <a:ext cx="1054735" cy="1070610"/>
            </a:xfrm>
            <a:custGeom>
              <a:avLst/>
              <a:gdLst/>
              <a:ahLst/>
              <a:cxnLst/>
              <a:rect l="l" t="t" r="r" b="b"/>
              <a:pathLst>
                <a:path w="1054734" h="1070610">
                  <a:moveTo>
                    <a:pt x="666449" y="586739"/>
                  </a:moveTo>
                  <a:lnTo>
                    <a:pt x="447801" y="586739"/>
                  </a:lnTo>
                  <a:lnTo>
                    <a:pt x="451738" y="598169"/>
                  </a:lnTo>
                  <a:lnTo>
                    <a:pt x="456945" y="608329"/>
                  </a:lnTo>
                  <a:lnTo>
                    <a:pt x="461644" y="615949"/>
                  </a:lnTo>
                  <a:lnTo>
                    <a:pt x="464311" y="618489"/>
                  </a:lnTo>
                  <a:lnTo>
                    <a:pt x="467105" y="621029"/>
                  </a:lnTo>
                  <a:lnTo>
                    <a:pt x="468121" y="621029"/>
                  </a:lnTo>
                  <a:lnTo>
                    <a:pt x="468629" y="623569"/>
                  </a:lnTo>
                  <a:lnTo>
                    <a:pt x="470534" y="628649"/>
                  </a:lnTo>
                  <a:lnTo>
                    <a:pt x="471296" y="638809"/>
                  </a:lnTo>
                  <a:lnTo>
                    <a:pt x="471601" y="648969"/>
                  </a:lnTo>
                  <a:lnTo>
                    <a:pt x="471727" y="683259"/>
                  </a:lnTo>
                  <a:lnTo>
                    <a:pt x="469645" y="717549"/>
                  </a:lnTo>
                  <a:lnTo>
                    <a:pt x="463494" y="826769"/>
                  </a:lnTo>
                  <a:lnTo>
                    <a:pt x="469264" y="867409"/>
                  </a:lnTo>
                  <a:lnTo>
                    <a:pt x="482600" y="906779"/>
                  </a:lnTo>
                  <a:lnTo>
                    <a:pt x="504698" y="944879"/>
                  </a:lnTo>
                  <a:lnTo>
                    <a:pt x="508888" y="960119"/>
                  </a:lnTo>
                  <a:lnTo>
                    <a:pt x="526033" y="979169"/>
                  </a:lnTo>
                  <a:lnTo>
                    <a:pt x="530098" y="984249"/>
                  </a:lnTo>
                  <a:lnTo>
                    <a:pt x="534796" y="991869"/>
                  </a:lnTo>
                  <a:lnTo>
                    <a:pt x="528954" y="1007109"/>
                  </a:lnTo>
                  <a:lnTo>
                    <a:pt x="559688" y="1064259"/>
                  </a:lnTo>
                  <a:lnTo>
                    <a:pt x="561466" y="1066799"/>
                  </a:lnTo>
                  <a:lnTo>
                    <a:pt x="566165" y="1069339"/>
                  </a:lnTo>
                  <a:lnTo>
                    <a:pt x="572388" y="1070609"/>
                  </a:lnTo>
                  <a:lnTo>
                    <a:pt x="575690" y="1070609"/>
                  </a:lnTo>
                  <a:lnTo>
                    <a:pt x="588390" y="1028699"/>
                  </a:lnTo>
                  <a:lnTo>
                    <a:pt x="586739" y="1017269"/>
                  </a:lnTo>
                  <a:lnTo>
                    <a:pt x="584580" y="1007109"/>
                  </a:lnTo>
                  <a:lnTo>
                    <a:pt x="579881" y="995679"/>
                  </a:lnTo>
                  <a:lnTo>
                    <a:pt x="576833" y="985519"/>
                  </a:lnTo>
                  <a:lnTo>
                    <a:pt x="569213" y="971549"/>
                  </a:lnTo>
                  <a:lnTo>
                    <a:pt x="563752" y="962659"/>
                  </a:lnTo>
                  <a:lnTo>
                    <a:pt x="556513" y="952499"/>
                  </a:lnTo>
                  <a:lnTo>
                    <a:pt x="553592" y="946149"/>
                  </a:lnTo>
                  <a:lnTo>
                    <a:pt x="550799" y="939799"/>
                  </a:lnTo>
                  <a:lnTo>
                    <a:pt x="548893" y="934719"/>
                  </a:lnTo>
                  <a:lnTo>
                    <a:pt x="547369" y="927099"/>
                  </a:lnTo>
                  <a:lnTo>
                    <a:pt x="544956" y="914399"/>
                  </a:lnTo>
                  <a:lnTo>
                    <a:pt x="545718" y="902969"/>
                  </a:lnTo>
                  <a:lnTo>
                    <a:pt x="546353" y="891539"/>
                  </a:lnTo>
                  <a:lnTo>
                    <a:pt x="547369" y="882649"/>
                  </a:lnTo>
                  <a:lnTo>
                    <a:pt x="549401" y="873759"/>
                  </a:lnTo>
                  <a:lnTo>
                    <a:pt x="552195" y="867409"/>
                  </a:lnTo>
                  <a:lnTo>
                    <a:pt x="558545" y="850899"/>
                  </a:lnTo>
                  <a:lnTo>
                    <a:pt x="562863" y="842009"/>
                  </a:lnTo>
                  <a:lnTo>
                    <a:pt x="567943" y="834389"/>
                  </a:lnTo>
                  <a:lnTo>
                    <a:pt x="573531" y="829309"/>
                  </a:lnTo>
                  <a:lnTo>
                    <a:pt x="577214" y="828039"/>
                  </a:lnTo>
                  <a:lnTo>
                    <a:pt x="579501" y="826769"/>
                  </a:lnTo>
                  <a:lnTo>
                    <a:pt x="586231" y="826769"/>
                  </a:lnTo>
                  <a:lnTo>
                    <a:pt x="592074" y="824229"/>
                  </a:lnTo>
                  <a:lnTo>
                    <a:pt x="616584" y="796289"/>
                  </a:lnTo>
                  <a:lnTo>
                    <a:pt x="618998" y="791209"/>
                  </a:lnTo>
                  <a:lnTo>
                    <a:pt x="651255" y="774699"/>
                  </a:lnTo>
                  <a:lnTo>
                    <a:pt x="657478" y="772159"/>
                  </a:lnTo>
                  <a:lnTo>
                    <a:pt x="694054" y="737869"/>
                  </a:lnTo>
                  <a:lnTo>
                    <a:pt x="727836" y="685799"/>
                  </a:lnTo>
                  <a:lnTo>
                    <a:pt x="729868" y="685799"/>
                  </a:lnTo>
                  <a:lnTo>
                    <a:pt x="732408" y="684529"/>
                  </a:lnTo>
                  <a:lnTo>
                    <a:pt x="732154" y="680719"/>
                  </a:lnTo>
                  <a:lnTo>
                    <a:pt x="728726" y="671829"/>
                  </a:lnTo>
                  <a:lnTo>
                    <a:pt x="721994" y="659129"/>
                  </a:lnTo>
                  <a:lnTo>
                    <a:pt x="710056" y="641349"/>
                  </a:lnTo>
                  <a:lnTo>
                    <a:pt x="691387" y="614679"/>
                  </a:lnTo>
                  <a:lnTo>
                    <a:pt x="681227" y="603249"/>
                  </a:lnTo>
                  <a:lnTo>
                    <a:pt x="670051" y="590549"/>
                  </a:lnTo>
                  <a:lnTo>
                    <a:pt x="666449" y="586739"/>
                  </a:lnTo>
                  <a:close/>
                </a:path>
                <a:path w="1054734" h="1070610">
                  <a:moveTo>
                    <a:pt x="43687" y="0"/>
                  </a:moveTo>
                  <a:lnTo>
                    <a:pt x="19303" y="10159"/>
                  </a:lnTo>
                  <a:lnTo>
                    <a:pt x="5714" y="25399"/>
                  </a:lnTo>
                  <a:lnTo>
                    <a:pt x="126" y="44449"/>
                  </a:lnTo>
                  <a:lnTo>
                    <a:pt x="0" y="67309"/>
                  </a:lnTo>
                  <a:lnTo>
                    <a:pt x="5587" y="93979"/>
                  </a:lnTo>
                  <a:lnTo>
                    <a:pt x="8635" y="102869"/>
                  </a:lnTo>
                  <a:lnTo>
                    <a:pt x="13080" y="111759"/>
                  </a:lnTo>
                  <a:lnTo>
                    <a:pt x="14731" y="114299"/>
                  </a:lnTo>
                  <a:lnTo>
                    <a:pt x="17271" y="116839"/>
                  </a:lnTo>
                  <a:lnTo>
                    <a:pt x="19050" y="119379"/>
                  </a:lnTo>
                  <a:lnTo>
                    <a:pt x="20700" y="121919"/>
                  </a:lnTo>
                  <a:lnTo>
                    <a:pt x="22225" y="128269"/>
                  </a:lnTo>
                  <a:lnTo>
                    <a:pt x="22478" y="135889"/>
                  </a:lnTo>
                  <a:lnTo>
                    <a:pt x="24891" y="144779"/>
                  </a:lnTo>
                  <a:lnTo>
                    <a:pt x="28575" y="151129"/>
                  </a:lnTo>
                  <a:lnTo>
                    <a:pt x="32130" y="154939"/>
                  </a:lnTo>
                  <a:lnTo>
                    <a:pt x="34543" y="158749"/>
                  </a:lnTo>
                  <a:lnTo>
                    <a:pt x="49402" y="195579"/>
                  </a:lnTo>
                  <a:lnTo>
                    <a:pt x="53848" y="204469"/>
                  </a:lnTo>
                  <a:lnTo>
                    <a:pt x="59562" y="217169"/>
                  </a:lnTo>
                  <a:lnTo>
                    <a:pt x="58546" y="229869"/>
                  </a:lnTo>
                  <a:lnTo>
                    <a:pt x="57403" y="240029"/>
                  </a:lnTo>
                  <a:lnTo>
                    <a:pt x="56641" y="242569"/>
                  </a:lnTo>
                  <a:lnTo>
                    <a:pt x="54863" y="245109"/>
                  </a:lnTo>
                  <a:lnTo>
                    <a:pt x="53339" y="247649"/>
                  </a:lnTo>
                  <a:lnTo>
                    <a:pt x="52831" y="248919"/>
                  </a:lnTo>
                  <a:lnTo>
                    <a:pt x="54863" y="253999"/>
                  </a:lnTo>
                  <a:lnTo>
                    <a:pt x="59816" y="261619"/>
                  </a:lnTo>
                  <a:lnTo>
                    <a:pt x="61340" y="264159"/>
                  </a:lnTo>
                  <a:lnTo>
                    <a:pt x="62102" y="269239"/>
                  </a:lnTo>
                  <a:lnTo>
                    <a:pt x="62229" y="273049"/>
                  </a:lnTo>
                  <a:lnTo>
                    <a:pt x="62483" y="276859"/>
                  </a:lnTo>
                  <a:lnTo>
                    <a:pt x="61721" y="280669"/>
                  </a:lnTo>
                  <a:lnTo>
                    <a:pt x="58674" y="283209"/>
                  </a:lnTo>
                  <a:lnTo>
                    <a:pt x="56895" y="287019"/>
                  </a:lnTo>
                  <a:lnTo>
                    <a:pt x="55625" y="292099"/>
                  </a:lnTo>
                  <a:lnTo>
                    <a:pt x="55371" y="297179"/>
                  </a:lnTo>
                  <a:lnTo>
                    <a:pt x="56133" y="302259"/>
                  </a:lnTo>
                  <a:lnTo>
                    <a:pt x="59054" y="313689"/>
                  </a:lnTo>
                  <a:lnTo>
                    <a:pt x="60325" y="317499"/>
                  </a:lnTo>
                  <a:lnTo>
                    <a:pt x="61975" y="320039"/>
                  </a:lnTo>
                  <a:lnTo>
                    <a:pt x="62483" y="321309"/>
                  </a:lnTo>
                  <a:lnTo>
                    <a:pt x="64007" y="323849"/>
                  </a:lnTo>
                  <a:lnTo>
                    <a:pt x="64261" y="331469"/>
                  </a:lnTo>
                  <a:lnTo>
                    <a:pt x="64388" y="340359"/>
                  </a:lnTo>
                  <a:lnTo>
                    <a:pt x="64896" y="342899"/>
                  </a:lnTo>
                  <a:lnTo>
                    <a:pt x="64642" y="347979"/>
                  </a:lnTo>
                  <a:lnTo>
                    <a:pt x="68071" y="356869"/>
                  </a:lnTo>
                  <a:lnTo>
                    <a:pt x="72516" y="369569"/>
                  </a:lnTo>
                  <a:lnTo>
                    <a:pt x="78231" y="382269"/>
                  </a:lnTo>
                  <a:lnTo>
                    <a:pt x="81660" y="391159"/>
                  </a:lnTo>
                  <a:lnTo>
                    <a:pt x="85089" y="403859"/>
                  </a:lnTo>
                  <a:lnTo>
                    <a:pt x="86359" y="407669"/>
                  </a:lnTo>
                  <a:lnTo>
                    <a:pt x="131317" y="433069"/>
                  </a:lnTo>
                  <a:lnTo>
                    <a:pt x="183895" y="447039"/>
                  </a:lnTo>
                  <a:lnTo>
                    <a:pt x="218439" y="457199"/>
                  </a:lnTo>
                  <a:lnTo>
                    <a:pt x="239394" y="464819"/>
                  </a:lnTo>
                  <a:lnTo>
                    <a:pt x="240156" y="466089"/>
                  </a:lnTo>
                  <a:lnTo>
                    <a:pt x="221614" y="471169"/>
                  </a:lnTo>
                  <a:lnTo>
                    <a:pt x="204977" y="476249"/>
                  </a:lnTo>
                  <a:lnTo>
                    <a:pt x="126873" y="514349"/>
                  </a:lnTo>
                  <a:lnTo>
                    <a:pt x="106425" y="530859"/>
                  </a:lnTo>
                  <a:lnTo>
                    <a:pt x="107950" y="533399"/>
                  </a:lnTo>
                  <a:lnTo>
                    <a:pt x="109981" y="534669"/>
                  </a:lnTo>
                  <a:lnTo>
                    <a:pt x="110870" y="553719"/>
                  </a:lnTo>
                  <a:lnTo>
                    <a:pt x="112013" y="566419"/>
                  </a:lnTo>
                  <a:lnTo>
                    <a:pt x="113029" y="580389"/>
                  </a:lnTo>
                  <a:lnTo>
                    <a:pt x="115442" y="596899"/>
                  </a:lnTo>
                  <a:lnTo>
                    <a:pt x="120268" y="613409"/>
                  </a:lnTo>
                  <a:lnTo>
                    <a:pt x="124967" y="629919"/>
                  </a:lnTo>
                  <a:lnTo>
                    <a:pt x="128650" y="637539"/>
                  </a:lnTo>
                  <a:lnTo>
                    <a:pt x="132460" y="643889"/>
                  </a:lnTo>
                  <a:lnTo>
                    <a:pt x="136651" y="648969"/>
                  </a:lnTo>
                  <a:lnTo>
                    <a:pt x="141096" y="654049"/>
                  </a:lnTo>
                  <a:lnTo>
                    <a:pt x="149351" y="660399"/>
                  </a:lnTo>
                  <a:lnTo>
                    <a:pt x="154304" y="666749"/>
                  </a:lnTo>
                  <a:lnTo>
                    <a:pt x="157099" y="673099"/>
                  </a:lnTo>
                  <a:lnTo>
                    <a:pt x="157860" y="678179"/>
                  </a:lnTo>
                  <a:lnTo>
                    <a:pt x="157733" y="683259"/>
                  </a:lnTo>
                  <a:lnTo>
                    <a:pt x="155955" y="690879"/>
                  </a:lnTo>
                  <a:lnTo>
                    <a:pt x="156971" y="695959"/>
                  </a:lnTo>
                  <a:lnTo>
                    <a:pt x="178053" y="730249"/>
                  </a:lnTo>
                  <a:lnTo>
                    <a:pt x="180593" y="732789"/>
                  </a:lnTo>
                  <a:lnTo>
                    <a:pt x="181990" y="736599"/>
                  </a:lnTo>
                  <a:lnTo>
                    <a:pt x="183260" y="740409"/>
                  </a:lnTo>
                  <a:lnTo>
                    <a:pt x="184276" y="749299"/>
                  </a:lnTo>
                  <a:lnTo>
                    <a:pt x="184150" y="759459"/>
                  </a:lnTo>
                  <a:lnTo>
                    <a:pt x="181863" y="777239"/>
                  </a:lnTo>
                  <a:lnTo>
                    <a:pt x="181228" y="784859"/>
                  </a:lnTo>
                  <a:lnTo>
                    <a:pt x="165480" y="821689"/>
                  </a:lnTo>
                  <a:lnTo>
                    <a:pt x="149605" y="842009"/>
                  </a:lnTo>
                  <a:lnTo>
                    <a:pt x="144144" y="847089"/>
                  </a:lnTo>
                  <a:lnTo>
                    <a:pt x="118490" y="862329"/>
                  </a:lnTo>
                  <a:lnTo>
                    <a:pt x="105409" y="871219"/>
                  </a:lnTo>
                  <a:lnTo>
                    <a:pt x="97281" y="877569"/>
                  </a:lnTo>
                  <a:lnTo>
                    <a:pt x="95503" y="880109"/>
                  </a:lnTo>
                  <a:lnTo>
                    <a:pt x="88518" y="886459"/>
                  </a:lnTo>
                  <a:lnTo>
                    <a:pt x="66928" y="925829"/>
                  </a:lnTo>
                  <a:lnTo>
                    <a:pt x="65658" y="935989"/>
                  </a:lnTo>
                  <a:lnTo>
                    <a:pt x="65658" y="944879"/>
                  </a:lnTo>
                  <a:lnTo>
                    <a:pt x="67182" y="947419"/>
                  </a:lnTo>
                  <a:lnTo>
                    <a:pt x="70103" y="948689"/>
                  </a:lnTo>
                  <a:lnTo>
                    <a:pt x="76326" y="949959"/>
                  </a:lnTo>
                  <a:lnTo>
                    <a:pt x="81914" y="949959"/>
                  </a:lnTo>
                  <a:lnTo>
                    <a:pt x="84200" y="948689"/>
                  </a:lnTo>
                  <a:lnTo>
                    <a:pt x="138175" y="911859"/>
                  </a:lnTo>
                  <a:lnTo>
                    <a:pt x="139826" y="895349"/>
                  </a:lnTo>
                  <a:lnTo>
                    <a:pt x="147574" y="891539"/>
                  </a:lnTo>
                  <a:lnTo>
                    <a:pt x="153669" y="887729"/>
                  </a:lnTo>
                  <a:lnTo>
                    <a:pt x="160400" y="887729"/>
                  </a:lnTo>
                  <a:lnTo>
                    <a:pt x="164973" y="886459"/>
                  </a:lnTo>
                  <a:lnTo>
                    <a:pt x="168655" y="885189"/>
                  </a:lnTo>
                  <a:lnTo>
                    <a:pt x="177800" y="878839"/>
                  </a:lnTo>
                  <a:lnTo>
                    <a:pt x="188086" y="868679"/>
                  </a:lnTo>
                  <a:lnTo>
                    <a:pt x="200659" y="861059"/>
                  </a:lnTo>
                  <a:lnTo>
                    <a:pt x="239902" y="830579"/>
                  </a:lnTo>
                  <a:lnTo>
                    <a:pt x="269620" y="798829"/>
                  </a:lnTo>
                  <a:lnTo>
                    <a:pt x="324230" y="681989"/>
                  </a:lnTo>
                  <a:lnTo>
                    <a:pt x="338708" y="648969"/>
                  </a:lnTo>
                  <a:lnTo>
                    <a:pt x="353059" y="622299"/>
                  </a:lnTo>
                  <a:lnTo>
                    <a:pt x="358901" y="612139"/>
                  </a:lnTo>
                  <a:lnTo>
                    <a:pt x="364235" y="603249"/>
                  </a:lnTo>
                  <a:lnTo>
                    <a:pt x="368553" y="598169"/>
                  </a:lnTo>
                  <a:lnTo>
                    <a:pt x="370204" y="596899"/>
                  </a:lnTo>
                  <a:lnTo>
                    <a:pt x="374523" y="596899"/>
                  </a:lnTo>
                  <a:lnTo>
                    <a:pt x="378078" y="595629"/>
                  </a:lnTo>
                  <a:lnTo>
                    <a:pt x="385825" y="590549"/>
                  </a:lnTo>
                  <a:lnTo>
                    <a:pt x="395096" y="584199"/>
                  </a:lnTo>
                  <a:lnTo>
                    <a:pt x="403478" y="576579"/>
                  </a:lnTo>
                  <a:lnTo>
                    <a:pt x="656843" y="576579"/>
                  </a:lnTo>
                  <a:lnTo>
                    <a:pt x="643381" y="565149"/>
                  </a:lnTo>
                  <a:lnTo>
                    <a:pt x="644651" y="563879"/>
                  </a:lnTo>
                  <a:lnTo>
                    <a:pt x="827550" y="563879"/>
                  </a:lnTo>
                  <a:lnTo>
                    <a:pt x="836802" y="556259"/>
                  </a:lnTo>
                  <a:lnTo>
                    <a:pt x="846708" y="547369"/>
                  </a:lnTo>
                  <a:lnTo>
                    <a:pt x="852677" y="541019"/>
                  </a:lnTo>
                  <a:lnTo>
                    <a:pt x="855979" y="535939"/>
                  </a:lnTo>
                  <a:lnTo>
                    <a:pt x="857503" y="534669"/>
                  </a:lnTo>
                  <a:lnTo>
                    <a:pt x="861567" y="527049"/>
                  </a:lnTo>
                  <a:lnTo>
                    <a:pt x="865377" y="519429"/>
                  </a:lnTo>
                  <a:lnTo>
                    <a:pt x="866901" y="518159"/>
                  </a:lnTo>
                  <a:lnTo>
                    <a:pt x="889126" y="490219"/>
                  </a:lnTo>
                  <a:lnTo>
                    <a:pt x="887856" y="486409"/>
                  </a:lnTo>
                  <a:lnTo>
                    <a:pt x="887856" y="481329"/>
                  </a:lnTo>
                  <a:lnTo>
                    <a:pt x="889380" y="474979"/>
                  </a:lnTo>
                  <a:lnTo>
                    <a:pt x="892428" y="472439"/>
                  </a:lnTo>
                  <a:lnTo>
                    <a:pt x="895730" y="467359"/>
                  </a:lnTo>
                  <a:lnTo>
                    <a:pt x="904748" y="462279"/>
                  </a:lnTo>
                  <a:lnTo>
                    <a:pt x="909827" y="458469"/>
                  </a:lnTo>
                  <a:lnTo>
                    <a:pt x="910335" y="455929"/>
                  </a:lnTo>
                  <a:lnTo>
                    <a:pt x="909827" y="454659"/>
                  </a:lnTo>
                  <a:lnTo>
                    <a:pt x="490092" y="454659"/>
                  </a:lnTo>
                  <a:lnTo>
                    <a:pt x="487299" y="452119"/>
                  </a:lnTo>
                  <a:lnTo>
                    <a:pt x="485648" y="445769"/>
                  </a:lnTo>
                  <a:lnTo>
                    <a:pt x="483742" y="439419"/>
                  </a:lnTo>
                  <a:lnTo>
                    <a:pt x="427227" y="439419"/>
                  </a:lnTo>
                  <a:lnTo>
                    <a:pt x="418718" y="406399"/>
                  </a:lnTo>
                  <a:lnTo>
                    <a:pt x="406653" y="361949"/>
                  </a:lnTo>
                  <a:lnTo>
                    <a:pt x="390398" y="312419"/>
                  </a:lnTo>
                  <a:lnTo>
                    <a:pt x="369569" y="262889"/>
                  </a:lnTo>
                  <a:lnTo>
                    <a:pt x="340613" y="207009"/>
                  </a:lnTo>
                  <a:lnTo>
                    <a:pt x="307975" y="157479"/>
                  </a:lnTo>
                  <a:lnTo>
                    <a:pt x="271652" y="114299"/>
                  </a:lnTo>
                  <a:lnTo>
                    <a:pt x="228980" y="73659"/>
                  </a:lnTo>
                  <a:lnTo>
                    <a:pt x="184276" y="41909"/>
                  </a:lnTo>
                  <a:lnTo>
                    <a:pt x="147574" y="22859"/>
                  </a:lnTo>
                  <a:lnTo>
                    <a:pt x="111378" y="8889"/>
                  </a:lnTo>
                  <a:lnTo>
                    <a:pt x="77088" y="1269"/>
                  </a:lnTo>
                  <a:lnTo>
                    <a:pt x="43687" y="0"/>
                  </a:lnTo>
                  <a:close/>
                </a:path>
                <a:path w="1054734" h="1070610">
                  <a:moveTo>
                    <a:pt x="399262" y="779779"/>
                  </a:moveTo>
                  <a:lnTo>
                    <a:pt x="376808" y="779779"/>
                  </a:lnTo>
                  <a:lnTo>
                    <a:pt x="375411" y="795019"/>
                  </a:lnTo>
                  <a:lnTo>
                    <a:pt x="395096" y="784859"/>
                  </a:lnTo>
                  <a:lnTo>
                    <a:pt x="399262" y="779779"/>
                  </a:lnTo>
                  <a:close/>
                </a:path>
                <a:path w="1054734" h="1070610">
                  <a:moveTo>
                    <a:pt x="656843" y="576579"/>
                  </a:moveTo>
                  <a:lnTo>
                    <a:pt x="403478" y="576579"/>
                  </a:lnTo>
                  <a:lnTo>
                    <a:pt x="391286" y="608329"/>
                  </a:lnTo>
                  <a:lnTo>
                    <a:pt x="390651" y="619759"/>
                  </a:lnTo>
                  <a:lnTo>
                    <a:pt x="381888" y="633729"/>
                  </a:lnTo>
                  <a:lnTo>
                    <a:pt x="376174" y="657859"/>
                  </a:lnTo>
                  <a:lnTo>
                    <a:pt x="374650" y="662939"/>
                  </a:lnTo>
                  <a:lnTo>
                    <a:pt x="366394" y="697229"/>
                  </a:lnTo>
                  <a:lnTo>
                    <a:pt x="370966" y="701039"/>
                  </a:lnTo>
                  <a:lnTo>
                    <a:pt x="369696" y="706119"/>
                  </a:lnTo>
                  <a:lnTo>
                    <a:pt x="363346" y="709929"/>
                  </a:lnTo>
                  <a:lnTo>
                    <a:pt x="360299" y="726439"/>
                  </a:lnTo>
                  <a:lnTo>
                    <a:pt x="354075" y="751839"/>
                  </a:lnTo>
                  <a:lnTo>
                    <a:pt x="359028" y="775969"/>
                  </a:lnTo>
                  <a:lnTo>
                    <a:pt x="372236" y="793749"/>
                  </a:lnTo>
                  <a:lnTo>
                    <a:pt x="376808" y="779779"/>
                  </a:lnTo>
                  <a:lnTo>
                    <a:pt x="399262" y="779779"/>
                  </a:lnTo>
                  <a:lnTo>
                    <a:pt x="410717" y="765809"/>
                  </a:lnTo>
                  <a:lnTo>
                    <a:pt x="417067" y="740409"/>
                  </a:lnTo>
                  <a:lnTo>
                    <a:pt x="422148" y="723899"/>
                  </a:lnTo>
                  <a:lnTo>
                    <a:pt x="418210" y="717549"/>
                  </a:lnTo>
                  <a:lnTo>
                    <a:pt x="419480" y="712469"/>
                  </a:lnTo>
                  <a:lnTo>
                    <a:pt x="425068" y="712469"/>
                  </a:lnTo>
                  <a:lnTo>
                    <a:pt x="434975" y="671829"/>
                  </a:lnTo>
                  <a:lnTo>
                    <a:pt x="440689" y="647699"/>
                  </a:lnTo>
                  <a:lnTo>
                    <a:pt x="439038" y="632459"/>
                  </a:lnTo>
                  <a:lnTo>
                    <a:pt x="442849" y="621029"/>
                  </a:lnTo>
                  <a:lnTo>
                    <a:pt x="447801" y="586739"/>
                  </a:lnTo>
                  <a:lnTo>
                    <a:pt x="666449" y="586739"/>
                  </a:lnTo>
                  <a:lnTo>
                    <a:pt x="656843" y="576579"/>
                  </a:lnTo>
                  <a:close/>
                </a:path>
                <a:path w="1054734" h="1070610">
                  <a:moveTo>
                    <a:pt x="827550" y="563879"/>
                  </a:moveTo>
                  <a:lnTo>
                    <a:pt x="644651" y="563879"/>
                  </a:lnTo>
                  <a:lnTo>
                    <a:pt x="667130" y="566419"/>
                  </a:lnTo>
                  <a:lnTo>
                    <a:pt x="702690" y="572769"/>
                  </a:lnTo>
                  <a:lnTo>
                    <a:pt x="755268" y="585469"/>
                  </a:lnTo>
                  <a:lnTo>
                    <a:pt x="782065" y="588009"/>
                  </a:lnTo>
                  <a:lnTo>
                    <a:pt x="793368" y="586739"/>
                  </a:lnTo>
                  <a:lnTo>
                    <a:pt x="807338" y="582929"/>
                  </a:lnTo>
                  <a:lnTo>
                    <a:pt x="810132" y="580389"/>
                  </a:lnTo>
                  <a:lnTo>
                    <a:pt x="819023" y="570229"/>
                  </a:lnTo>
                  <a:lnTo>
                    <a:pt x="826007" y="565149"/>
                  </a:lnTo>
                  <a:lnTo>
                    <a:pt x="827550" y="563879"/>
                  </a:lnTo>
                  <a:close/>
                </a:path>
                <a:path w="1054734" h="1070610">
                  <a:moveTo>
                    <a:pt x="930401" y="213359"/>
                  </a:moveTo>
                  <a:lnTo>
                    <a:pt x="910716" y="213359"/>
                  </a:lnTo>
                  <a:lnTo>
                    <a:pt x="888618" y="214629"/>
                  </a:lnTo>
                  <a:lnTo>
                    <a:pt x="834389" y="222249"/>
                  </a:lnTo>
                  <a:lnTo>
                    <a:pt x="778001" y="237489"/>
                  </a:lnTo>
                  <a:lnTo>
                    <a:pt x="751331" y="248919"/>
                  </a:lnTo>
                  <a:lnTo>
                    <a:pt x="725677" y="259079"/>
                  </a:lnTo>
                  <a:lnTo>
                    <a:pt x="699261" y="274319"/>
                  </a:lnTo>
                  <a:lnTo>
                    <a:pt x="673734" y="288289"/>
                  </a:lnTo>
                  <a:lnTo>
                    <a:pt x="647573" y="306069"/>
                  </a:lnTo>
                  <a:lnTo>
                    <a:pt x="601979" y="340359"/>
                  </a:lnTo>
                  <a:lnTo>
                    <a:pt x="561466" y="377189"/>
                  </a:lnTo>
                  <a:lnTo>
                    <a:pt x="512571" y="429259"/>
                  </a:lnTo>
                  <a:lnTo>
                    <a:pt x="490092" y="454659"/>
                  </a:lnTo>
                  <a:lnTo>
                    <a:pt x="909827" y="454659"/>
                  </a:lnTo>
                  <a:lnTo>
                    <a:pt x="909574" y="450849"/>
                  </a:lnTo>
                  <a:lnTo>
                    <a:pt x="910335" y="448309"/>
                  </a:lnTo>
                  <a:lnTo>
                    <a:pt x="913637" y="438149"/>
                  </a:lnTo>
                  <a:lnTo>
                    <a:pt x="918717" y="426719"/>
                  </a:lnTo>
                  <a:lnTo>
                    <a:pt x="929385" y="419099"/>
                  </a:lnTo>
                  <a:lnTo>
                    <a:pt x="937386" y="412749"/>
                  </a:lnTo>
                  <a:lnTo>
                    <a:pt x="940942" y="407669"/>
                  </a:lnTo>
                  <a:lnTo>
                    <a:pt x="944244" y="402589"/>
                  </a:lnTo>
                  <a:lnTo>
                    <a:pt x="950467" y="394969"/>
                  </a:lnTo>
                  <a:lnTo>
                    <a:pt x="959357" y="389889"/>
                  </a:lnTo>
                  <a:lnTo>
                    <a:pt x="963294" y="387349"/>
                  </a:lnTo>
                  <a:lnTo>
                    <a:pt x="967866" y="386079"/>
                  </a:lnTo>
                  <a:lnTo>
                    <a:pt x="971676" y="383539"/>
                  </a:lnTo>
                  <a:lnTo>
                    <a:pt x="975359" y="382269"/>
                  </a:lnTo>
                  <a:lnTo>
                    <a:pt x="981963" y="378459"/>
                  </a:lnTo>
                  <a:lnTo>
                    <a:pt x="988949" y="372109"/>
                  </a:lnTo>
                  <a:lnTo>
                    <a:pt x="992758" y="365759"/>
                  </a:lnTo>
                  <a:lnTo>
                    <a:pt x="997330" y="359409"/>
                  </a:lnTo>
                  <a:lnTo>
                    <a:pt x="999870" y="358139"/>
                  </a:lnTo>
                  <a:lnTo>
                    <a:pt x="1002283" y="358139"/>
                  </a:lnTo>
                  <a:lnTo>
                    <a:pt x="1005839" y="356869"/>
                  </a:lnTo>
                  <a:lnTo>
                    <a:pt x="1008379" y="354329"/>
                  </a:lnTo>
                  <a:lnTo>
                    <a:pt x="1015364" y="349249"/>
                  </a:lnTo>
                  <a:lnTo>
                    <a:pt x="1023492" y="341629"/>
                  </a:lnTo>
                  <a:lnTo>
                    <a:pt x="1040637" y="321309"/>
                  </a:lnTo>
                  <a:lnTo>
                    <a:pt x="1051052" y="300989"/>
                  </a:lnTo>
                  <a:lnTo>
                    <a:pt x="1054607" y="281939"/>
                  </a:lnTo>
                  <a:lnTo>
                    <a:pt x="1049527" y="261619"/>
                  </a:lnTo>
                  <a:lnTo>
                    <a:pt x="1032763" y="241299"/>
                  </a:lnTo>
                  <a:lnTo>
                    <a:pt x="1002283" y="227329"/>
                  </a:lnTo>
                  <a:lnTo>
                    <a:pt x="968501" y="218439"/>
                  </a:lnTo>
                  <a:lnTo>
                    <a:pt x="959230" y="215899"/>
                  </a:lnTo>
                  <a:lnTo>
                    <a:pt x="946276" y="214629"/>
                  </a:lnTo>
                  <a:lnTo>
                    <a:pt x="930401" y="213359"/>
                  </a:lnTo>
                  <a:close/>
                </a:path>
                <a:path w="1054734" h="1070610">
                  <a:moveTo>
                    <a:pt x="457453" y="408939"/>
                  </a:moveTo>
                  <a:lnTo>
                    <a:pt x="451992" y="408939"/>
                  </a:lnTo>
                  <a:lnTo>
                    <a:pt x="447166" y="411479"/>
                  </a:lnTo>
                  <a:lnTo>
                    <a:pt x="444245" y="414019"/>
                  </a:lnTo>
                  <a:lnTo>
                    <a:pt x="441959" y="419099"/>
                  </a:lnTo>
                  <a:lnTo>
                    <a:pt x="442340" y="421639"/>
                  </a:lnTo>
                  <a:lnTo>
                    <a:pt x="442340" y="426719"/>
                  </a:lnTo>
                  <a:lnTo>
                    <a:pt x="435101" y="433069"/>
                  </a:lnTo>
                  <a:lnTo>
                    <a:pt x="430529" y="439419"/>
                  </a:lnTo>
                  <a:lnTo>
                    <a:pt x="483742" y="439419"/>
                  </a:lnTo>
                  <a:lnTo>
                    <a:pt x="483361" y="438149"/>
                  </a:lnTo>
                  <a:lnTo>
                    <a:pt x="486409" y="434339"/>
                  </a:lnTo>
                  <a:lnTo>
                    <a:pt x="488441" y="430529"/>
                  </a:lnTo>
                  <a:lnTo>
                    <a:pt x="488695" y="424179"/>
                  </a:lnTo>
                  <a:lnTo>
                    <a:pt x="487299" y="421639"/>
                  </a:lnTo>
                  <a:lnTo>
                    <a:pt x="483996" y="416559"/>
                  </a:lnTo>
                  <a:lnTo>
                    <a:pt x="479043" y="415289"/>
                  </a:lnTo>
                  <a:lnTo>
                    <a:pt x="477774" y="415289"/>
                  </a:lnTo>
                  <a:lnTo>
                    <a:pt x="478663" y="414019"/>
                  </a:lnTo>
                  <a:lnTo>
                    <a:pt x="463930" y="414019"/>
                  </a:lnTo>
                  <a:lnTo>
                    <a:pt x="464184" y="412749"/>
                  </a:lnTo>
                  <a:lnTo>
                    <a:pt x="479551" y="412749"/>
                  </a:lnTo>
                  <a:lnTo>
                    <a:pt x="474471" y="411479"/>
                  </a:lnTo>
                  <a:lnTo>
                    <a:pt x="461263" y="411479"/>
                  </a:lnTo>
                  <a:lnTo>
                    <a:pt x="457453" y="408939"/>
                  </a:lnTo>
                  <a:close/>
                </a:path>
                <a:path w="1054734" h="1070610">
                  <a:moveTo>
                    <a:pt x="479551" y="412749"/>
                  </a:moveTo>
                  <a:lnTo>
                    <a:pt x="464184" y="412749"/>
                  </a:lnTo>
                  <a:lnTo>
                    <a:pt x="463930" y="414019"/>
                  </a:lnTo>
                  <a:lnTo>
                    <a:pt x="478663" y="414019"/>
                  </a:lnTo>
                  <a:lnTo>
                    <a:pt x="479551" y="412749"/>
                  </a:lnTo>
                  <a:close/>
                </a:path>
                <a:path w="1054734" h="1070610">
                  <a:moveTo>
                    <a:pt x="459993" y="407669"/>
                  </a:moveTo>
                  <a:lnTo>
                    <a:pt x="461263" y="411479"/>
                  </a:lnTo>
                  <a:lnTo>
                    <a:pt x="474471" y="411479"/>
                  </a:lnTo>
                  <a:lnTo>
                    <a:pt x="472185" y="408939"/>
                  </a:lnTo>
                  <a:lnTo>
                    <a:pt x="465074" y="408939"/>
                  </a:lnTo>
                  <a:lnTo>
                    <a:pt x="459993" y="407669"/>
                  </a:lnTo>
                  <a:close/>
                </a:path>
                <a:path w="1054734" h="1070610">
                  <a:moveTo>
                    <a:pt x="464565" y="406399"/>
                  </a:moveTo>
                  <a:lnTo>
                    <a:pt x="465074" y="408939"/>
                  </a:lnTo>
                  <a:lnTo>
                    <a:pt x="472185" y="408939"/>
                  </a:lnTo>
                  <a:lnTo>
                    <a:pt x="471042" y="407669"/>
                  </a:lnTo>
                  <a:lnTo>
                    <a:pt x="467740" y="407669"/>
                  </a:lnTo>
                  <a:lnTo>
                    <a:pt x="464565" y="406399"/>
                  </a:lnTo>
                  <a:close/>
                </a:path>
                <a:path w="1054734" h="1070610">
                  <a:moveTo>
                    <a:pt x="470026" y="406399"/>
                  </a:moveTo>
                  <a:lnTo>
                    <a:pt x="467740" y="407669"/>
                  </a:lnTo>
                  <a:lnTo>
                    <a:pt x="471042" y="407669"/>
                  </a:lnTo>
                  <a:lnTo>
                    <a:pt x="470026" y="406399"/>
                  </a:lnTo>
                  <a:close/>
                </a:path>
              </a:pathLst>
            </a:custGeom>
            <a:solidFill>
              <a:srgbClr val="D7F1AB">
                <a:alpha val="72155"/>
              </a:srgbClr>
            </a:solidFill>
          </p:spPr>
          <p:txBody>
            <a:bodyPr wrap="square" lIns="0" tIns="0" rIns="0" bIns="0" rtlCol="0"/>
            <a:lstStyle/>
            <a:p>
              <a:endParaRPr/>
            </a:p>
          </p:txBody>
        </p:sp>
        <p:sp>
          <p:nvSpPr>
            <p:cNvPr id="53" name="object 53"/>
            <p:cNvSpPr/>
            <p:nvPr/>
          </p:nvSpPr>
          <p:spPr>
            <a:xfrm>
              <a:off x="6912864" y="5803390"/>
              <a:ext cx="1117092" cy="1054608"/>
            </a:xfrm>
            <a:prstGeom prst="rect">
              <a:avLst/>
            </a:prstGeom>
            <a:blipFill>
              <a:blip r:embed="rId38" cstate="print"/>
              <a:stretch>
                <a:fillRect/>
              </a:stretch>
            </a:blipFill>
          </p:spPr>
          <p:txBody>
            <a:bodyPr wrap="square" lIns="0" tIns="0" rIns="0" bIns="0" rtlCol="0"/>
            <a:lstStyle/>
            <a:p>
              <a:endParaRPr/>
            </a:p>
          </p:txBody>
        </p:sp>
        <p:sp>
          <p:nvSpPr>
            <p:cNvPr id="54" name="object 54"/>
            <p:cNvSpPr/>
            <p:nvPr/>
          </p:nvSpPr>
          <p:spPr>
            <a:xfrm>
              <a:off x="6976871" y="5867398"/>
              <a:ext cx="989076" cy="932688"/>
            </a:xfrm>
            <a:prstGeom prst="rect">
              <a:avLst/>
            </a:prstGeom>
            <a:blipFill>
              <a:blip r:embed="rId39" cstate="print"/>
              <a:stretch>
                <a:fillRect/>
              </a:stretch>
            </a:blipFill>
          </p:spPr>
          <p:txBody>
            <a:bodyPr wrap="square" lIns="0" tIns="0" rIns="0" bIns="0" rtlCol="0"/>
            <a:lstStyle/>
            <a:p>
              <a:endParaRPr/>
            </a:p>
          </p:txBody>
        </p:sp>
        <p:sp>
          <p:nvSpPr>
            <p:cNvPr id="55" name="object 55"/>
            <p:cNvSpPr/>
            <p:nvPr/>
          </p:nvSpPr>
          <p:spPr>
            <a:xfrm>
              <a:off x="7252970" y="1560575"/>
              <a:ext cx="326390" cy="344170"/>
            </a:xfrm>
            <a:custGeom>
              <a:avLst/>
              <a:gdLst/>
              <a:ahLst/>
              <a:cxnLst/>
              <a:rect l="l" t="t" r="r" b="b"/>
              <a:pathLst>
                <a:path w="326390" h="344169">
                  <a:moveTo>
                    <a:pt x="14224" y="28575"/>
                  </a:moveTo>
                  <a:lnTo>
                    <a:pt x="5842" y="0"/>
                  </a:lnTo>
                  <a:lnTo>
                    <a:pt x="3937" y="381"/>
                  </a:lnTo>
                  <a:lnTo>
                    <a:pt x="2413" y="2667"/>
                  </a:lnTo>
                  <a:lnTo>
                    <a:pt x="127" y="10795"/>
                  </a:lnTo>
                  <a:lnTo>
                    <a:pt x="762" y="19431"/>
                  </a:lnTo>
                  <a:lnTo>
                    <a:pt x="3302" y="27686"/>
                  </a:lnTo>
                  <a:lnTo>
                    <a:pt x="3302" y="37338"/>
                  </a:lnTo>
                  <a:lnTo>
                    <a:pt x="0" y="323088"/>
                  </a:lnTo>
                  <a:lnTo>
                    <a:pt x="254" y="329819"/>
                  </a:lnTo>
                  <a:lnTo>
                    <a:pt x="2159" y="334391"/>
                  </a:lnTo>
                  <a:lnTo>
                    <a:pt x="3175" y="335026"/>
                  </a:lnTo>
                  <a:lnTo>
                    <a:pt x="3937" y="334010"/>
                  </a:lnTo>
                  <a:lnTo>
                    <a:pt x="5588" y="322072"/>
                  </a:lnTo>
                  <a:lnTo>
                    <a:pt x="12065" y="53086"/>
                  </a:lnTo>
                  <a:lnTo>
                    <a:pt x="13843" y="31496"/>
                  </a:lnTo>
                  <a:lnTo>
                    <a:pt x="14224" y="28575"/>
                  </a:lnTo>
                  <a:close/>
                </a:path>
                <a:path w="326390" h="344169">
                  <a:moveTo>
                    <a:pt x="326136" y="218821"/>
                  </a:moveTo>
                  <a:lnTo>
                    <a:pt x="325755" y="216916"/>
                  </a:lnTo>
                  <a:lnTo>
                    <a:pt x="323469" y="215392"/>
                  </a:lnTo>
                  <a:lnTo>
                    <a:pt x="319405" y="214249"/>
                  </a:lnTo>
                  <a:lnTo>
                    <a:pt x="317500" y="214630"/>
                  </a:lnTo>
                  <a:lnTo>
                    <a:pt x="307086" y="215646"/>
                  </a:lnTo>
                  <a:lnTo>
                    <a:pt x="296164" y="219710"/>
                  </a:lnTo>
                  <a:lnTo>
                    <a:pt x="292481" y="220345"/>
                  </a:lnTo>
                  <a:lnTo>
                    <a:pt x="272923" y="229997"/>
                  </a:lnTo>
                  <a:lnTo>
                    <a:pt x="15113" y="341503"/>
                  </a:lnTo>
                  <a:lnTo>
                    <a:pt x="14351" y="342646"/>
                  </a:lnTo>
                  <a:lnTo>
                    <a:pt x="16637" y="344170"/>
                  </a:lnTo>
                  <a:lnTo>
                    <a:pt x="20320" y="343408"/>
                  </a:lnTo>
                  <a:lnTo>
                    <a:pt x="27813" y="342011"/>
                  </a:lnTo>
                  <a:lnTo>
                    <a:pt x="290830" y="232283"/>
                  </a:lnTo>
                  <a:lnTo>
                    <a:pt x="300990" y="229362"/>
                  </a:lnTo>
                  <a:lnTo>
                    <a:pt x="308483" y="227965"/>
                  </a:lnTo>
                  <a:lnTo>
                    <a:pt x="316738" y="225425"/>
                  </a:lnTo>
                  <a:lnTo>
                    <a:pt x="324612" y="220980"/>
                  </a:lnTo>
                  <a:lnTo>
                    <a:pt x="326136" y="218821"/>
                  </a:lnTo>
                  <a:close/>
                </a:path>
              </a:pathLst>
            </a:custGeom>
            <a:solidFill>
              <a:srgbClr val="D7F1AB">
                <a:alpha val="18038"/>
              </a:srgbClr>
            </a:solidFill>
          </p:spPr>
          <p:txBody>
            <a:bodyPr wrap="square" lIns="0" tIns="0" rIns="0" bIns="0" rtlCol="0"/>
            <a:lstStyle/>
            <a:p>
              <a:endParaRPr/>
            </a:p>
          </p:txBody>
        </p:sp>
        <p:sp>
          <p:nvSpPr>
            <p:cNvPr id="56" name="object 56"/>
            <p:cNvSpPr/>
            <p:nvPr/>
          </p:nvSpPr>
          <p:spPr>
            <a:xfrm>
              <a:off x="6541007" y="1005839"/>
              <a:ext cx="1671827" cy="1624584"/>
            </a:xfrm>
            <a:prstGeom prst="rect">
              <a:avLst/>
            </a:prstGeom>
            <a:blipFill>
              <a:blip r:embed="rId40" cstate="print"/>
              <a:stretch>
                <a:fillRect/>
              </a:stretch>
            </a:blipFill>
          </p:spPr>
          <p:txBody>
            <a:bodyPr wrap="square" lIns="0" tIns="0" rIns="0" bIns="0" rtlCol="0"/>
            <a:lstStyle/>
            <a:p>
              <a:endParaRPr/>
            </a:p>
          </p:txBody>
        </p:sp>
        <p:sp>
          <p:nvSpPr>
            <p:cNvPr id="57" name="object 57"/>
            <p:cNvSpPr/>
            <p:nvPr/>
          </p:nvSpPr>
          <p:spPr>
            <a:xfrm>
              <a:off x="6605016" y="1069847"/>
              <a:ext cx="1543812" cy="1496567"/>
            </a:xfrm>
            <a:prstGeom prst="rect">
              <a:avLst/>
            </a:prstGeom>
            <a:blipFill>
              <a:blip r:embed="rId41" cstate="print"/>
              <a:stretch>
                <a:fillRect/>
              </a:stretch>
            </a:blipFill>
          </p:spPr>
          <p:txBody>
            <a:bodyPr wrap="square" lIns="0" tIns="0" rIns="0" bIns="0" rtlCol="0"/>
            <a:lstStyle/>
            <a:p>
              <a:endParaRPr/>
            </a:p>
          </p:txBody>
        </p:sp>
        <p:sp>
          <p:nvSpPr>
            <p:cNvPr id="58" name="object 58"/>
            <p:cNvSpPr/>
            <p:nvPr/>
          </p:nvSpPr>
          <p:spPr>
            <a:xfrm>
              <a:off x="8466201" y="3951731"/>
              <a:ext cx="233806" cy="226568"/>
            </a:xfrm>
            <a:prstGeom prst="rect">
              <a:avLst/>
            </a:prstGeom>
            <a:blipFill>
              <a:blip r:embed="rId42" cstate="print"/>
              <a:stretch>
                <a:fillRect/>
              </a:stretch>
            </a:blipFill>
          </p:spPr>
          <p:txBody>
            <a:bodyPr wrap="square" lIns="0" tIns="0" rIns="0" bIns="0" rtlCol="0"/>
            <a:lstStyle/>
            <a:p>
              <a:endParaRPr/>
            </a:p>
          </p:txBody>
        </p:sp>
        <p:sp>
          <p:nvSpPr>
            <p:cNvPr id="59" name="object 59"/>
            <p:cNvSpPr/>
            <p:nvPr/>
          </p:nvSpPr>
          <p:spPr>
            <a:xfrm>
              <a:off x="8131429" y="3746499"/>
              <a:ext cx="951865" cy="849630"/>
            </a:xfrm>
            <a:custGeom>
              <a:avLst/>
              <a:gdLst/>
              <a:ahLst/>
              <a:cxnLst/>
              <a:rect l="l" t="t" r="r" b="b"/>
              <a:pathLst>
                <a:path w="951865" h="849629">
                  <a:moveTo>
                    <a:pt x="491569" y="811530"/>
                  </a:moveTo>
                  <a:lnTo>
                    <a:pt x="349885" y="811530"/>
                  </a:lnTo>
                  <a:lnTo>
                    <a:pt x="352805" y="812800"/>
                  </a:lnTo>
                  <a:lnTo>
                    <a:pt x="358901" y="816610"/>
                  </a:lnTo>
                  <a:lnTo>
                    <a:pt x="363220" y="820419"/>
                  </a:lnTo>
                  <a:lnTo>
                    <a:pt x="365505" y="822960"/>
                  </a:lnTo>
                  <a:lnTo>
                    <a:pt x="369824" y="826769"/>
                  </a:lnTo>
                  <a:lnTo>
                    <a:pt x="375030" y="829310"/>
                  </a:lnTo>
                  <a:lnTo>
                    <a:pt x="378078" y="830580"/>
                  </a:lnTo>
                  <a:lnTo>
                    <a:pt x="380746" y="831850"/>
                  </a:lnTo>
                  <a:lnTo>
                    <a:pt x="388112" y="831850"/>
                  </a:lnTo>
                  <a:lnTo>
                    <a:pt x="395731" y="834390"/>
                  </a:lnTo>
                  <a:lnTo>
                    <a:pt x="405256" y="836930"/>
                  </a:lnTo>
                  <a:lnTo>
                    <a:pt x="418338" y="843280"/>
                  </a:lnTo>
                  <a:lnTo>
                    <a:pt x="432435" y="849630"/>
                  </a:lnTo>
                  <a:lnTo>
                    <a:pt x="440436" y="849630"/>
                  </a:lnTo>
                  <a:lnTo>
                    <a:pt x="446150" y="847090"/>
                  </a:lnTo>
                  <a:lnTo>
                    <a:pt x="449452" y="844550"/>
                  </a:lnTo>
                  <a:lnTo>
                    <a:pt x="452627" y="843280"/>
                  </a:lnTo>
                  <a:lnTo>
                    <a:pt x="454787" y="839469"/>
                  </a:lnTo>
                  <a:lnTo>
                    <a:pt x="459613" y="836930"/>
                  </a:lnTo>
                  <a:lnTo>
                    <a:pt x="466090" y="836930"/>
                  </a:lnTo>
                  <a:lnTo>
                    <a:pt x="472821" y="834390"/>
                  </a:lnTo>
                  <a:lnTo>
                    <a:pt x="481965" y="825500"/>
                  </a:lnTo>
                  <a:lnTo>
                    <a:pt x="491569" y="811530"/>
                  </a:lnTo>
                  <a:close/>
                </a:path>
                <a:path w="951865" h="849629">
                  <a:moveTo>
                    <a:pt x="892873" y="549910"/>
                  </a:moveTo>
                  <a:lnTo>
                    <a:pt x="349123" y="549910"/>
                  </a:lnTo>
                  <a:lnTo>
                    <a:pt x="314832" y="568960"/>
                  </a:lnTo>
                  <a:lnTo>
                    <a:pt x="279146" y="603250"/>
                  </a:lnTo>
                  <a:lnTo>
                    <a:pt x="247776" y="669290"/>
                  </a:lnTo>
                  <a:lnTo>
                    <a:pt x="246252" y="680719"/>
                  </a:lnTo>
                  <a:lnTo>
                    <a:pt x="244475" y="689610"/>
                  </a:lnTo>
                  <a:lnTo>
                    <a:pt x="243967" y="695960"/>
                  </a:lnTo>
                  <a:lnTo>
                    <a:pt x="245110" y="702310"/>
                  </a:lnTo>
                  <a:lnTo>
                    <a:pt x="248157" y="708660"/>
                  </a:lnTo>
                  <a:lnTo>
                    <a:pt x="251332" y="716280"/>
                  </a:lnTo>
                  <a:lnTo>
                    <a:pt x="255143" y="735330"/>
                  </a:lnTo>
                  <a:lnTo>
                    <a:pt x="268986" y="750569"/>
                  </a:lnTo>
                  <a:lnTo>
                    <a:pt x="278638" y="772160"/>
                  </a:lnTo>
                  <a:lnTo>
                    <a:pt x="279907" y="773430"/>
                  </a:lnTo>
                  <a:lnTo>
                    <a:pt x="282701" y="778510"/>
                  </a:lnTo>
                  <a:lnTo>
                    <a:pt x="284861" y="781050"/>
                  </a:lnTo>
                  <a:lnTo>
                    <a:pt x="288036" y="782319"/>
                  </a:lnTo>
                  <a:lnTo>
                    <a:pt x="292862" y="784860"/>
                  </a:lnTo>
                  <a:lnTo>
                    <a:pt x="297561" y="784860"/>
                  </a:lnTo>
                  <a:lnTo>
                    <a:pt x="303149" y="786130"/>
                  </a:lnTo>
                  <a:lnTo>
                    <a:pt x="306070" y="787400"/>
                  </a:lnTo>
                  <a:lnTo>
                    <a:pt x="309118" y="788669"/>
                  </a:lnTo>
                  <a:lnTo>
                    <a:pt x="311150" y="789940"/>
                  </a:lnTo>
                  <a:lnTo>
                    <a:pt x="312547" y="792480"/>
                  </a:lnTo>
                  <a:lnTo>
                    <a:pt x="312674" y="793750"/>
                  </a:lnTo>
                  <a:lnTo>
                    <a:pt x="317373" y="798830"/>
                  </a:lnTo>
                  <a:lnTo>
                    <a:pt x="325247" y="806450"/>
                  </a:lnTo>
                  <a:lnTo>
                    <a:pt x="329184" y="807719"/>
                  </a:lnTo>
                  <a:lnTo>
                    <a:pt x="335279" y="811530"/>
                  </a:lnTo>
                  <a:lnTo>
                    <a:pt x="340995" y="812800"/>
                  </a:lnTo>
                  <a:lnTo>
                    <a:pt x="344677" y="812800"/>
                  </a:lnTo>
                  <a:lnTo>
                    <a:pt x="349885" y="811530"/>
                  </a:lnTo>
                  <a:lnTo>
                    <a:pt x="491569" y="811530"/>
                  </a:lnTo>
                  <a:lnTo>
                    <a:pt x="495935" y="805180"/>
                  </a:lnTo>
                  <a:lnTo>
                    <a:pt x="497331" y="802640"/>
                  </a:lnTo>
                  <a:lnTo>
                    <a:pt x="501396" y="796290"/>
                  </a:lnTo>
                  <a:lnTo>
                    <a:pt x="507111" y="783590"/>
                  </a:lnTo>
                  <a:lnTo>
                    <a:pt x="513588" y="767080"/>
                  </a:lnTo>
                  <a:lnTo>
                    <a:pt x="518922" y="742950"/>
                  </a:lnTo>
                  <a:lnTo>
                    <a:pt x="524764" y="717550"/>
                  </a:lnTo>
                  <a:lnTo>
                    <a:pt x="530732" y="688340"/>
                  </a:lnTo>
                  <a:lnTo>
                    <a:pt x="533146" y="645160"/>
                  </a:lnTo>
                  <a:lnTo>
                    <a:pt x="536828" y="608330"/>
                  </a:lnTo>
                  <a:lnTo>
                    <a:pt x="540257" y="575310"/>
                  </a:lnTo>
                  <a:lnTo>
                    <a:pt x="582337" y="575310"/>
                  </a:lnTo>
                  <a:lnTo>
                    <a:pt x="579374" y="562610"/>
                  </a:lnTo>
                  <a:lnTo>
                    <a:pt x="900906" y="562610"/>
                  </a:lnTo>
                  <a:lnTo>
                    <a:pt x="900176" y="561340"/>
                  </a:lnTo>
                  <a:lnTo>
                    <a:pt x="894969" y="553719"/>
                  </a:lnTo>
                  <a:lnTo>
                    <a:pt x="892873" y="549910"/>
                  </a:lnTo>
                  <a:close/>
                </a:path>
                <a:path w="951865" h="849629">
                  <a:moveTo>
                    <a:pt x="582337" y="575310"/>
                  </a:moveTo>
                  <a:lnTo>
                    <a:pt x="540257" y="575310"/>
                  </a:lnTo>
                  <a:lnTo>
                    <a:pt x="542925" y="593090"/>
                  </a:lnTo>
                  <a:lnTo>
                    <a:pt x="545719" y="626110"/>
                  </a:lnTo>
                  <a:lnTo>
                    <a:pt x="548640" y="636269"/>
                  </a:lnTo>
                  <a:lnTo>
                    <a:pt x="547243" y="652780"/>
                  </a:lnTo>
                  <a:lnTo>
                    <a:pt x="551688" y="674369"/>
                  </a:lnTo>
                  <a:lnTo>
                    <a:pt x="552957" y="680719"/>
                  </a:lnTo>
                  <a:lnTo>
                    <a:pt x="559180" y="713740"/>
                  </a:lnTo>
                  <a:lnTo>
                    <a:pt x="564134" y="715010"/>
                  </a:lnTo>
                  <a:lnTo>
                    <a:pt x="564896" y="718819"/>
                  </a:lnTo>
                  <a:lnTo>
                    <a:pt x="561594" y="725169"/>
                  </a:lnTo>
                  <a:lnTo>
                    <a:pt x="565530" y="740410"/>
                  </a:lnTo>
                  <a:lnTo>
                    <a:pt x="570484" y="765810"/>
                  </a:lnTo>
                  <a:lnTo>
                    <a:pt x="584073" y="783590"/>
                  </a:lnTo>
                  <a:lnTo>
                    <a:pt x="602234" y="793750"/>
                  </a:lnTo>
                  <a:lnTo>
                    <a:pt x="601218" y="779780"/>
                  </a:lnTo>
                  <a:lnTo>
                    <a:pt x="616858" y="779780"/>
                  </a:lnTo>
                  <a:lnTo>
                    <a:pt x="618871" y="777240"/>
                  </a:lnTo>
                  <a:lnTo>
                    <a:pt x="624459" y="755650"/>
                  </a:lnTo>
                  <a:lnTo>
                    <a:pt x="619505" y="730250"/>
                  </a:lnTo>
                  <a:lnTo>
                    <a:pt x="618236" y="713740"/>
                  </a:lnTo>
                  <a:lnTo>
                    <a:pt x="612013" y="709930"/>
                  </a:lnTo>
                  <a:lnTo>
                    <a:pt x="611124" y="706119"/>
                  </a:lnTo>
                  <a:lnTo>
                    <a:pt x="615823" y="702310"/>
                  </a:lnTo>
                  <a:lnTo>
                    <a:pt x="609473" y="669290"/>
                  </a:lnTo>
                  <a:lnTo>
                    <a:pt x="608329" y="664210"/>
                  </a:lnTo>
                  <a:lnTo>
                    <a:pt x="603885" y="641350"/>
                  </a:lnTo>
                  <a:lnTo>
                    <a:pt x="595756" y="627380"/>
                  </a:lnTo>
                  <a:lnTo>
                    <a:pt x="594487" y="617219"/>
                  </a:lnTo>
                  <a:lnTo>
                    <a:pt x="584707" y="585469"/>
                  </a:lnTo>
                  <a:lnTo>
                    <a:pt x="582337" y="575310"/>
                  </a:lnTo>
                  <a:close/>
                </a:path>
                <a:path w="951865" h="849629">
                  <a:moveTo>
                    <a:pt x="616858" y="779780"/>
                  </a:moveTo>
                  <a:lnTo>
                    <a:pt x="601218" y="779780"/>
                  </a:lnTo>
                  <a:lnTo>
                    <a:pt x="605790" y="793750"/>
                  </a:lnTo>
                  <a:lnTo>
                    <a:pt x="616858" y="779780"/>
                  </a:lnTo>
                  <a:close/>
                </a:path>
                <a:path w="951865" h="849629">
                  <a:moveTo>
                    <a:pt x="788822" y="778510"/>
                  </a:moveTo>
                  <a:lnTo>
                    <a:pt x="759332" y="778510"/>
                  </a:lnTo>
                  <a:lnTo>
                    <a:pt x="762126" y="779780"/>
                  </a:lnTo>
                  <a:lnTo>
                    <a:pt x="765175" y="781050"/>
                  </a:lnTo>
                  <a:lnTo>
                    <a:pt x="768985" y="782319"/>
                  </a:lnTo>
                  <a:lnTo>
                    <a:pt x="772668" y="782319"/>
                  </a:lnTo>
                  <a:lnTo>
                    <a:pt x="779145" y="783590"/>
                  </a:lnTo>
                  <a:lnTo>
                    <a:pt x="784098" y="781050"/>
                  </a:lnTo>
                  <a:lnTo>
                    <a:pt x="786765" y="781050"/>
                  </a:lnTo>
                  <a:lnTo>
                    <a:pt x="788822" y="778510"/>
                  </a:lnTo>
                  <a:close/>
                </a:path>
                <a:path w="951865" h="849629">
                  <a:moveTo>
                    <a:pt x="900906" y="562610"/>
                  </a:moveTo>
                  <a:lnTo>
                    <a:pt x="579374" y="562610"/>
                  </a:lnTo>
                  <a:lnTo>
                    <a:pt x="587248" y="575310"/>
                  </a:lnTo>
                  <a:lnTo>
                    <a:pt x="595884" y="590550"/>
                  </a:lnTo>
                  <a:lnTo>
                    <a:pt x="613410" y="626110"/>
                  </a:lnTo>
                  <a:lnTo>
                    <a:pt x="634365" y="668019"/>
                  </a:lnTo>
                  <a:lnTo>
                    <a:pt x="651001" y="692150"/>
                  </a:lnTo>
                  <a:lnTo>
                    <a:pt x="665226" y="713740"/>
                  </a:lnTo>
                  <a:lnTo>
                    <a:pt x="692530" y="748030"/>
                  </a:lnTo>
                  <a:lnTo>
                    <a:pt x="710946" y="763269"/>
                  </a:lnTo>
                  <a:lnTo>
                    <a:pt x="731774" y="777240"/>
                  </a:lnTo>
                  <a:lnTo>
                    <a:pt x="743585" y="782319"/>
                  </a:lnTo>
                  <a:lnTo>
                    <a:pt x="750697" y="781050"/>
                  </a:lnTo>
                  <a:lnTo>
                    <a:pt x="751586" y="781050"/>
                  </a:lnTo>
                  <a:lnTo>
                    <a:pt x="754761" y="778510"/>
                  </a:lnTo>
                  <a:lnTo>
                    <a:pt x="788822" y="778510"/>
                  </a:lnTo>
                  <a:lnTo>
                    <a:pt x="797051" y="768350"/>
                  </a:lnTo>
                  <a:lnTo>
                    <a:pt x="806703" y="758190"/>
                  </a:lnTo>
                  <a:lnTo>
                    <a:pt x="820801" y="746760"/>
                  </a:lnTo>
                  <a:lnTo>
                    <a:pt x="827404" y="744219"/>
                  </a:lnTo>
                  <a:lnTo>
                    <a:pt x="829945" y="741680"/>
                  </a:lnTo>
                  <a:lnTo>
                    <a:pt x="832103" y="740410"/>
                  </a:lnTo>
                  <a:lnTo>
                    <a:pt x="835660" y="735330"/>
                  </a:lnTo>
                  <a:lnTo>
                    <a:pt x="838326" y="730250"/>
                  </a:lnTo>
                  <a:lnTo>
                    <a:pt x="839470" y="726440"/>
                  </a:lnTo>
                  <a:lnTo>
                    <a:pt x="842137" y="721360"/>
                  </a:lnTo>
                  <a:lnTo>
                    <a:pt x="846454" y="716280"/>
                  </a:lnTo>
                  <a:lnTo>
                    <a:pt x="848741" y="713740"/>
                  </a:lnTo>
                  <a:lnTo>
                    <a:pt x="853948" y="713740"/>
                  </a:lnTo>
                  <a:lnTo>
                    <a:pt x="856488" y="711200"/>
                  </a:lnTo>
                  <a:lnTo>
                    <a:pt x="862076" y="707390"/>
                  </a:lnTo>
                  <a:lnTo>
                    <a:pt x="866394" y="702310"/>
                  </a:lnTo>
                  <a:lnTo>
                    <a:pt x="869315" y="699769"/>
                  </a:lnTo>
                  <a:lnTo>
                    <a:pt x="873760" y="689610"/>
                  </a:lnTo>
                  <a:lnTo>
                    <a:pt x="876046" y="681990"/>
                  </a:lnTo>
                  <a:lnTo>
                    <a:pt x="876173" y="679450"/>
                  </a:lnTo>
                  <a:lnTo>
                    <a:pt x="878967" y="674369"/>
                  </a:lnTo>
                  <a:lnTo>
                    <a:pt x="882142" y="671830"/>
                  </a:lnTo>
                  <a:lnTo>
                    <a:pt x="887095" y="669290"/>
                  </a:lnTo>
                  <a:lnTo>
                    <a:pt x="891031" y="666750"/>
                  </a:lnTo>
                  <a:lnTo>
                    <a:pt x="894842" y="662940"/>
                  </a:lnTo>
                  <a:lnTo>
                    <a:pt x="897001" y="660400"/>
                  </a:lnTo>
                  <a:lnTo>
                    <a:pt x="898271" y="657860"/>
                  </a:lnTo>
                  <a:lnTo>
                    <a:pt x="898905" y="651510"/>
                  </a:lnTo>
                  <a:lnTo>
                    <a:pt x="898651" y="650240"/>
                  </a:lnTo>
                  <a:lnTo>
                    <a:pt x="900176" y="626110"/>
                  </a:lnTo>
                  <a:lnTo>
                    <a:pt x="907288" y="607060"/>
                  </a:lnTo>
                  <a:lnTo>
                    <a:pt x="903477" y="588010"/>
                  </a:lnTo>
                  <a:lnTo>
                    <a:pt x="903731" y="579119"/>
                  </a:lnTo>
                  <a:lnTo>
                    <a:pt x="904240" y="572769"/>
                  </a:lnTo>
                  <a:lnTo>
                    <a:pt x="903097" y="566419"/>
                  </a:lnTo>
                  <a:lnTo>
                    <a:pt x="900906" y="562610"/>
                  </a:lnTo>
                  <a:close/>
                </a:path>
                <a:path w="951865" h="849629">
                  <a:moveTo>
                    <a:pt x="50419" y="166370"/>
                  </a:moveTo>
                  <a:lnTo>
                    <a:pt x="46100" y="167639"/>
                  </a:lnTo>
                  <a:lnTo>
                    <a:pt x="35814" y="170180"/>
                  </a:lnTo>
                  <a:lnTo>
                    <a:pt x="29845" y="172720"/>
                  </a:lnTo>
                  <a:lnTo>
                    <a:pt x="22987" y="175260"/>
                  </a:lnTo>
                  <a:lnTo>
                    <a:pt x="16637" y="179070"/>
                  </a:lnTo>
                  <a:lnTo>
                    <a:pt x="10160" y="182880"/>
                  </a:lnTo>
                  <a:lnTo>
                    <a:pt x="5715" y="187960"/>
                  </a:lnTo>
                  <a:lnTo>
                    <a:pt x="2159" y="191770"/>
                  </a:lnTo>
                  <a:lnTo>
                    <a:pt x="1016" y="195580"/>
                  </a:lnTo>
                  <a:lnTo>
                    <a:pt x="0" y="199389"/>
                  </a:lnTo>
                  <a:lnTo>
                    <a:pt x="635" y="203200"/>
                  </a:lnTo>
                  <a:lnTo>
                    <a:pt x="1016" y="205739"/>
                  </a:lnTo>
                  <a:lnTo>
                    <a:pt x="2413" y="208280"/>
                  </a:lnTo>
                  <a:lnTo>
                    <a:pt x="4445" y="227330"/>
                  </a:lnTo>
                  <a:lnTo>
                    <a:pt x="19176" y="274320"/>
                  </a:lnTo>
                  <a:lnTo>
                    <a:pt x="58547" y="369570"/>
                  </a:lnTo>
                  <a:lnTo>
                    <a:pt x="76073" y="407670"/>
                  </a:lnTo>
                  <a:lnTo>
                    <a:pt x="100329" y="467360"/>
                  </a:lnTo>
                  <a:lnTo>
                    <a:pt x="130937" y="516890"/>
                  </a:lnTo>
                  <a:lnTo>
                    <a:pt x="177673" y="556260"/>
                  </a:lnTo>
                  <a:lnTo>
                    <a:pt x="198881" y="563880"/>
                  </a:lnTo>
                  <a:lnTo>
                    <a:pt x="227584" y="562610"/>
                  </a:lnTo>
                  <a:lnTo>
                    <a:pt x="255270" y="560069"/>
                  </a:lnTo>
                  <a:lnTo>
                    <a:pt x="349123" y="549910"/>
                  </a:lnTo>
                  <a:lnTo>
                    <a:pt x="892873" y="549910"/>
                  </a:lnTo>
                  <a:lnTo>
                    <a:pt x="852931" y="505460"/>
                  </a:lnTo>
                  <a:lnTo>
                    <a:pt x="813943" y="481330"/>
                  </a:lnTo>
                  <a:lnTo>
                    <a:pt x="805434" y="480060"/>
                  </a:lnTo>
                  <a:lnTo>
                    <a:pt x="789431" y="476250"/>
                  </a:lnTo>
                  <a:lnTo>
                    <a:pt x="750443" y="471169"/>
                  </a:lnTo>
                  <a:lnTo>
                    <a:pt x="773112" y="464819"/>
                  </a:lnTo>
                  <a:lnTo>
                    <a:pt x="511301" y="464819"/>
                  </a:lnTo>
                  <a:lnTo>
                    <a:pt x="470789" y="415289"/>
                  </a:lnTo>
                  <a:lnTo>
                    <a:pt x="416051" y="356870"/>
                  </a:lnTo>
                  <a:lnTo>
                    <a:pt x="326644" y="279400"/>
                  </a:lnTo>
                  <a:lnTo>
                    <a:pt x="262763" y="234950"/>
                  </a:lnTo>
                  <a:lnTo>
                    <a:pt x="184150" y="193039"/>
                  </a:lnTo>
                  <a:lnTo>
                    <a:pt x="112141" y="172720"/>
                  </a:lnTo>
                  <a:lnTo>
                    <a:pt x="50419" y="166370"/>
                  </a:lnTo>
                  <a:close/>
                </a:path>
                <a:path w="951865" h="849629">
                  <a:moveTo>
                    <a:pt x="530605" y="429260"/>
                  </a:moveTo>
                  <a:lnTo>
                    <a:pt x="522477" y="429260"/>
                  </a:lnTo>
                  <a:lnTo>
                    <a:pt x="518287" y="430530"/>
                  </a:lnTo>
                  <a:lnTo>
                    <a:pt x="515239" y="434339"/>
                  </a:lnTo>
                  <a:lnTo>
                    <a:pt x="513334" y="438150"/>
                  </a:lnTo>
                  <a:lnTo>
                    <a:pt x="513334" y="443230"/>
                  </a:lnTo>
                  <a:lnTo>
                    <a:pt x="514857" y="445769"/>
                  </a:lnTo>
                  <a:lnTo>
                    <a:pt x="516509" y="449580"/>
                  </a:lnTo>
                  <a:lnTo>
                    <a:pt x="512825" y="458469"/>
                  </a:lnTo>
                  <a:lnTo>
                    <a:pt x="511682" y="462280"/>
                  </a:lnTo>
                  <a:lnTo>
                    <a:pt x="511301" y="464819"/>
                  </a:lnTo>
                  <a:lnTo>
                    <a:pt x="773112" y="464819"/>
                  </a:lnTo>
                  <a:lnTo>
                    <a:pt x="795782" y="458469"/>
                  </a:lnTo>
                  <a:lnTo>
                    <a:pt x="566166" y="458469"/>
                  </a:lnTo>
                  <a:lnTo>
                    <a:pt x="565403" y="454660"/>
                  </a:lnTo>
                  <a:lnTo>
                    <a:pt x="565023" y="452119"/>
                  </a:lnTo>
                  <a:lnTo>
                    <a:pt x="562610" y="449580"/>
                  </a:lnTo>
                  <a:lnTo>
                    <a:pt x="556005" y="443230"/>
                  </a:lnTo>
                  <a:lnTo>
                    <a:pt x="557784" y="438150"/>
                  </a:lnTo>
                  <a:lnTo>
                    <a:pt x="557784" y="434339"/>
                  </a:lnTo>
                  <a:lnTo>
                    <a:pt x="556005" y="430530"/>
                  </a:lnTo>
                  <a:lnTo>
                    <a:pt x="530860" y="430530"/>
                  </a:lnTo>
                  <a:lnTo>
                    <a:pt x="530605" y="429260"/>
                  </a:lnTo>
                  <a:close/>
                </a:path>
                <a:path w="951865" h="849629">
                  <a:moveTo>
                    <a:pt x="910209" y="0"/>
                  </a:moveTo>
                  <a:lnTo>
                    <a:pt x="903097" y="1270"/>
                  </a:lnTo>
                  <a:lnTo>
                    <a:pt x="896874" y="1270"/>
                  </a:lnTo>
                  <a:lnTo>
                    <a:pt x="886205" y="2539"/>
                  </a:lnTo>
                  <a:lnTo>
                    <a:pt x="826897" y="31750"/>
                  </a:lnTo>
                  <a:lnTo>
                    <a:pt x="767461" y="78739"/>
                  </a:lnTo>
                  <a:lnTo>
                    <a:pt x="711200" y="147320"/>
                  </a:lnTo>
                  <a:lnTo>
                    <a:pt x="668909" y="212089"/>
                  </a:lnTo>
                  <a:lnTo>
                    <a:pt x="615442" y="317500"/>
                  </a:lnTo>
                  <a:lnTo>
                    <a:pt x="586613" y="392430"/>
                  </a:lnTo>
                  <a:lnTo>
                    <a:pt x="571119" y="441960"/>
                  </a:lnTo>
                  <a:lnTo>
                    <a:pt x="566166" y="458469"/>
                  </a:lnTo>
                  <a:lnTo>
                    <a:pt x="795782" y="458469"/>
                  </a:lnTo>
                  <a:lnTo>
                    <a:pt x="841121" y="445769"/>
                  </a:lnTo>
                  <a:lnTo>
                    <a:pt x="894461" y="426720"/>
                  </a:lnTo>
                  <a:lnTo>
                    <a:pt x="927100" y="389889"/>
                  </a:lnTo>
                  <a:lnTo>
                    <a:pt x="947293" y="322580"/>
                  </a:lnTo>
                  <a:lnTo>
                    <a:pt x="949325" y="236220"/>
                  </a:lnTo>
                  <a:lnTo>
                    <a:pt x="950925" y="195580"/>
                  </a:lnTo>
                  <a:lnTo>
                    <a:pt x="951023" y="187960"/>
                  </a:lnTo>
                  <a:lnTo>
                    <a:pt x="951738" y="91439"/>
                  </a:lnTo>
                  <a:lnTo>
                    <a:pt x="946403" y="41910"/>
                  </a:lnTo>
                  <a:lnTo>
                    <a:pt x="941831" y="22860"/>
                  </a:lnTo>
                  <a:lnTo>
                    <a:pt x="942213" y="20320"/>
                  </a:lnTo>
                  <a:lnTo>
                    <a:pt x="941831" y="19050"/>
                  </a:lnTo>
                  <a:lnTo>
                    <a:pt x="941197" y="15239"/>
                  </a:lnTo>
                  <a:lnTo>
                    <a:pt x="938784" y="11430"/>
                  </a:lnTo>
                  <a:lnTo>
                    <a:pt x="936371" y="8889"/>
                  </a:lnTo>
                  <a:lnTo>
                    <a:pt x="931291" y="6350"/>
                  </a:lnTo>
                  <a:lnTo>
                    <a:pt x="925195" y="2539"/>
                  </a:lnTo>
                  <a:lnTo>
                    <a:pt x="910209" y="0"/>
                  </a:lnTo>
                  <a:close/>
                </a:path>
                <a:path w="951865" h="849629">
                  <a:moveTo>
                    <a:pt x="548767" y="425450"/>
                  </a:moveTo>
                  <a:lnTo>
                    <a:pt x="524510" y="425450"/>
                  </a:lnTo>
                  <a:lnTo>
                    <a:pt x="526923" y="429260"/>
                  </a:lnTo>
                  <a:lnTo>
                    <a:pt x="530605" y="429260"/>
                  </a:lnTo>
                  <a:lnTo>
                    <a:pt x="530860" y="430530"/>
                  </a:lnTo>
                  <a:lnTo>
                    <a:pt x="556005" y="430530"/>
                  </a:lnTo>
                  <a:lnTo>
                    <a:pt x="552703" y="426720"/>
                  </a:lnTo>
                  <a:lnTo>
                    <a:pt x="548767" y="425450"/>
                  </a:lnTo>
                  <a:close/>
                </a:path>
                <a:path w="951865" h="849629">
                  <a:moveTo>
                    <a:pt x="543687" y="422910"/>
                  </a:moveTo>
                  <a:lnTo>
                    <a:pt x="537591" y="424180"/>
                  </a:lnTo>
                  <a:lnTo>
                    <a:pt x="528574" y="424180"/>
                  </a:lnTo>
                  <a:lnTo>
                    <a:pt x="528954" y="425450"/>
                  </a:lnTo>
                  <a:lnTo>
                    <a:pt x="542417" y="425450"/>
                  </a:lnTo>
                  <a:lnTo>
                    <a:pt x="543687" y="422910"/>
                  </a:lnTo>
                  <a:close/>
                </a:path>
                <a:path w="951865" h="849629">
                  <a:moveTo>
                    <a:pt x="532765" y="421639"/>
                  </a:moveTo>
                  <a:lnTo>
                    <a:pt x="531368" y="424180"/>
                  </a:lnTo>
                  <a:lnTo>
                    <a:pt x="537591" y="424180"/>
                  </a:lnTo>
                  <a:lnTo>
                    <a:pt x="535622" y="422910"/>
                  </a:lnTo>
                  <a:lnTo>
                    <a:pt x="533780" y="422910"/>
                  </a:lnTo>
                  <a:lnTo>
                    <a:pt x="532765" y="421639"/>
                  </a:lnTo>
                  <a:close/>
                </a:path>
                <a:path w="951865" h="849629">
                  <a:moveTo>
                    <a:pt x="533653" y="421639"/>
                  </a:moveTo>
                  <a:lnTo>
                    <a:pt x="533780" y="422910"/>
                  </a:lnTo>
                  <a:lnTo>
                    <a:pt x="535622" y="422910"/>
                  </a:lnTo>
                  <a:lnTo>
                    <a:pt x="533653" y="421639"/>
                  </a:lnTo>
                  <a:close/>
                </a:path>
              </a:pathLst>
            </a:custGeom>
            <a:solidFill>
              <a:srgbClr val="D7F1AB">
                <a:alpha val="72155"/>
              </a:srgbClr>
            </a:solidFill>
          </p:spPr>
          <p:txBody>
            <a:bodyPr wrap="square" lIns="0" tIns="0" rIns="0" bIns="0" rtlCol="0"/>
            <a:lstStyle/>
            <a:p>
              <a:endParaRPr/>
            </a:p>
          </p:txBody>
        </p:sp>
        <p:sp>
          <p:nvSpPr>
            <p:cNvPr id="60" name="object 60"/>
            <p:cNvSpPr/>
            <p:nvPr/>
          </p:nvSpPr>
          <p:spPr>
            <a:xfrm>
              <a:off x="388112" y="1225930"/>
              <a:ext cx="415925" cy="410845"/>
            </a:xfrm>
            <a:custGeom>
              <a:avLst/>
              <a:gdLst/>
              <a:ahLst/>
              <a:cxnLst/>
              <a:rect l="l" t="t" r="r" b="b"/>
              <a:pathLst>
                <a:path w="415925" h="410844">
                  <a:moveTo>
                    <a:pt x="356323" y="406273"/>
                  </a:moveTo>
                  <a:lnTo>
                    <a:pt x="65811" y="242824"/>
                  </a:lnTo>
                  <a:lnTo>
                    <a:pt x="38582" y="226949"/>
                  </a:lnTo>
                  <a:lnTo>
                    <a:pt x="24968" y="220218"/>
                  </a:lnTo>
                  <a:lnTo>
                    <a:pt x="9080" y="217932"/>
                  </a:lnTo>
                  <a:lnTo>
                    <a:pt x="4533" y="217932"/>
                  </a:lnTo>
                  <a:lnTo>
                    <a:pt x="0" y="222504"/>
                  </a:lnTo>
                  <a:lnTo>
                    <a:pt x="2260" y="224663"/>
                  </a:lnTo>
                  <a:lnTo>
                    <a:pt x="9080" y="231521"/>
                  </a:lnTo>
                  <a:lnTo>
                    <a:pt x="45389" y="245110"/>
                  </a:lnTo>
                  <a:lnTo>
                    <a:pt x="338175" y="401701"/>
                  </a:lnTo>
                  <a:lnTo>
                    <a:pt x="349516" y="408559"/>
                  </a:lnTo>
                  <a:lnTo>
                    <a:pt x="356323" y="410845"/>
                  </a:lnTo>
                  <a:lnTo>
                    <a:pt x="356323" y="406273"/>
                  </a:lnTo>
                  <a:close/>
                </a:path>
                <a:path w="415925" h="410844">
                  <a:moveTo>
                    <a:pt x="415340" y="2286"/>
                  </a:moveTo>
                  <a:lnTo>
                    <a:pt x="413067" y="0"/>
                  </a:lnTo>
                  <a:lnTo>
                    <a:pt x="408533" y="0"/>
                  </a:lnTo>
                  <a:lnTo>
                    <a:pt x="403987" y="4572"/>
                  </a:lnTo>
                  <a:lnTo>
                    <a:pt x="399453" y="18161"/>
                  </a:lnTo>
                  <a:lnTo>
                    <a:pt x="397179" y="34036"/>
                  </a:lnTo>
                  <a:lnTo>
                    <a:pt x="394919" y="65786"/>
                  </a:lnTo>
                  <a:lnTo>
                    <a:pt x="372211" y="379095"/>
                  </a:lnTo>
                  <a:lnTo>
                    <a:pt x="372211" y="401701"/>
                  </a:lnTo>
                  <a:lnTo>
                    <a:pt x="374484" y="399542"/>
                  </a:lnTo>
                  <a:lnTo>
                    <a:pt x="376758" y="392684"/>
                  </a:lnTo>
                  <a:lnTo>
                    <a:pt x="379031" y="381381"/>
                  </a:lnTo>
                  <a:lnTo>
                    <a:pt x="408533" y="49911"/>
                  </a:lnTo>
                  <a:lnTo>
                    <a:pt x="410806" y="34036"/>
                  </a:lnTo>
                  <a:lnTo>
                    <a:pt x="415340" y="11430"/>
                  </a:lnTo>
                  <a:lnTo>
                    <a:pt x="415340" y="2286"/>
                  </a:lnTo>
                  <a:close/>
                </a:path>
              </a:pathLst>
            </a:custGeom>
            <a:solidFill>
              <a:srgbClr val="DEF5B8">
                <a:alpha val="18038"/>
              </a:srgbClr>
            </a:solidFill>
          </p:spPr>
          <p:txBody>
            <a:bodyPr wrap="square" lIns="0" tIns="0" rIns="0" bIns="0" rtlCol="0"/>
            <a:lstStyle/>
            <a:p>
              <a:endParaRPr/>
            </a:p>
          </p:txBody>
        </p:sp>
        <p:sp>
          <p:nvSpPr>
            <p:cNvPr id="61" name="object 61"/>
            <p:cNvSpPr/>
            <p:nvPr/>
          </p:nvSpPr>
          <p:spPr>
            <a:xfrm>
              <a:off x="1" y="685800"/>
              <a:ext cx="1313180" cy="1509395"/>
            </a:xfrm>
            <a:custGeom>
              <a:avLst/>
              <a:gdLst/>
              <a:ahLst/>
              <a:cxnLst/>
              <a:rect l="l" t="t" r="r" b="b"/>
              <a:pathLst>
                <a:path w="1313180" h="1509395">
                  <a:moveTo>
                    <a:pt x="714459" y="1501394"/>
                  </a:moveTo>
                  <a:lnTo>
                    <a:pt x="650504" y="1501394"/>
                  </a:lnTo>
                  <a:lnTo>
                    <a:pt x="674088" y="1505330"/>
                  </a:lnTo>
                  <a:lnTo>
                    <a:pt x="699641" y="1509267"/>
                  </a:lnTo>
                  <a:lnTo>
                    <a:pt x="709470" y="1505330"/>
                  </a:lnTo>
                  <a:lnTo>
                    <a:pt x="714459" y="1501394"/>
                  </a:lnTo>
                  <a:close/>
                </a:path>
                <a:path w="1313180" h="1509395">
                  <a:moveTo>
                    <a:pt x="722596" y="1491614"/>
                  </a:moveTo>
                  <a:lnTo>
                    <a:pt x="560106" y="1491614"/>
                  </a:lnTo>
                  <a:lnTo>
                    <a:pt x="571891" y="1493647"/>
                  </a:lnTo>
                  <a:lnTo>
                    <a:pt x="583690" y="1499489"/>
                  </a:lnTo>
                  <a:lnTo>
                    <a:pt x="593519" y="1503426"/>
                  </a:lnTo>
                  <a:lnTo>
                    <a:pt x="601368" y="1505330"/>
                  </a:lnTo>
                  <a:lnTo>
                    <a:pt x="611198" y="1505330"/>
                  </a:lnTo>
                  <a:lnTo>
                    <a:pt x="622996" y="1503426"/>
                  </a:lnTo>
                  <a:lnTo>
                    <a:pt x="636750" y="1501394"/>
                  </a:lnTo>
                  <a:lnTo>
                    <a:pt x="714459" y="1501394"/>
                  </a:lnTo>
                  <a:lnTo>
                    <a:pt x="719287" y="1497584"/>
                  </a:lnTo>
                  <a:lnTo>
                    <a:pt x="721256" y="1493647"/>
                  </a:lnTo>
                  <a:lnTo>
                    <a:pt x="722596" y="1491614"/>
                  </a:lnTo>
                  <a:close/>
                </a:path>
                <a:path w="1313180" h="1509395">
                  <a:moveTo>
                    <a:pt x="740903" y="1473962"/>
                  </a:moveTo>
                  <a:lnTo>
                    <a:pt x="479524" y="1473962"/>
                  </a:lnTo>
                  <a:lnTo>
                    <a:pt x="487385" y="1475866"/>
                  </a:lnTo>
                  <a:lnTo>
                    <a:pt x="489354" y="1477899"/>
                  </a:lnTo>
                  <a:lnTo>
                    <a:pt x="491322" y="1479803"/>
                  </a:lnTo>
                  <a:lnTo>
                    <a:pt x="501140" y="1485773"/>
                  </a:lnTo>
                  <a:lnTo>
                    <a:pt x="514906" y="1493647"/>
                  </a:lnTo>
                  <a:lnTo>
                    <a:pt x="532585" y="1495552"/>
                  </a:lnTo>
                  <a:lnTo>
                    <a:pt x="548307" y="1495552"/>
                  </a:lnTo>
                  <a:lnTo>
                    <a:pt x="552244" y="1493647"/>
                  </a:lnTo>
                  <a:lnTo>
                    <a:pt x="556169" y="1491614"/>
                  </a:lnTo>
                  <a:lnTo>
                    <a:pt x="722596" y="1491614"/>
                  </a:lnTo>
                  <a:lnTo>
                    <a:pt x="725193" y="1487677"/>
                  </a:lnTo>
                  <a:lnTo>
                    <a:pt x="727149" y="1483740"/>
                  </a:lnTo>
                  <a:lnTo>
                    <a:pt x="731086" y="1479803"/>
                  </a:lnTo>
                  <a:lnTo>
                    <a:pt x="736979" y="1475866"/>
                  </a:lnTo>
                  <a:lnTo>
                    <a:pt x="740903" y="1473962"/>
                  </a:lnTo>
                  <a:close/>
                </a:path>
                <a:path w="1313180" h="1509395">
                  <a:moveTo>
                    <a:pt x="742871" y="1094613"/>
                  </a:moveTo>
                  <a:lnTo>
                    <a:pt x="432356" y="1094613"/>
                  </a:lnTo>
                  <a:lnTo>
                    <a:pt x="389126" y="1139825"/>
                  </a:lnTo>
                  <a:lnTo>
                    <a:pt x="373403" y="1159510"/>
                  </a:lnTo>
                  <a:lnTo>
                    <a:pt x="365542" y="1171321"/>
                  </a:lnTo>
                  <a:lnTo>
                    <a:pt x="341958" y="1238123"/>
                  </a:lnTo>
                  <a:lnTo>
                    <a:pt x="334096" y="1322577"/>
                  </a:lnTo>
                  <a:lnTo>
                    <a:pt x="338033" y="1340358"/>
                  </a:lnTo>
                  <a:lnTo>
                    <a:pt x="339989" y="1354074"/>
                  </a:lnTo>
                  <a:lnTo>
                    <a:pt x="341958" y="1365885"/>
                  </a:lnTo>
                  <a:lnTo>
                    <a:pt x="353743" y="1381633"/>
                  </a:lnTo>
                  <a:lnTo>
                    <a:pt x="361605" y="1391412"/>
                  </a:lnTo>
                  <a:lnTo>
                    <a:pt x="375371" y="1418971"/>
                  </a:lnTo>
                  <a:lnTo>
                    <a:pt x="404848" y="1434591"/>
                  </a:lnTo>
                  <a:lnTo>
                    <a:pt x="430401" y="1462151"/>
                  </a:lnTo>
                  <a:lnTo>
                    <a:pt x="432356" y="1466088"/>
                  </a:lnTo>
                  <a:lnTo>
                    <a:pt x="438262" y="1470025"/>
                  </a:lnTo>
                  <a:lnTo>
                    <a:pt x="450047" y="1473962"/>
                  </a:lnTo>
                  <a:lnTo>
                    <a:pt x="455940" y="1475866"/>
                  </a:lnTo>
                  <a:lnTo>
                    <a:pt x="465770" y="1473962"/>
                  </a:lnTo>
                  <a:lnTo>
                    <a:pt x="744840" y="1473962"/>
                  </a:lnTo>
                  <a:lnTo>
                    <a:pt x="774317" y="1413002"/>
                  </a:lnTo>
                  <a:lnTo>
                    <a:pt x="780209" y="1373759"/>
                  </a:lnTo>
                  <a:lnTo>
                    <a:pt x="782178" y="1344167"/>
                  </a:lnTo>
                  <a:lnTo>
                    <a:pt x="780209" y="1306829"/>
                  </a:lnTo>
                  <a:lnTo>
                    <a:pt x="776285" y="1263650"/>
                  </a:lnTo>
                  <a:lnTo>
                    <a:pt x="772348" y="1216533"/>
                  </a:lnTo>
                  <a:lnTo>
                    <a:pt x="756625" y="1151636"/>
                  </a:lnTo>
                  <a:lnTo>
                    <a:pt x="742871" y="1094613"/>
                  </a:lnTo>
                  <a:close/>
                </a:path>
                <a:path w="1313180" h="1509395">
                  <a:moveTo>
                    <a:pt x="926776" y="1242060"/>
                  </a:moveTo>
                  <a:lnTo>
                    <a:pt x="835238" y="1242060"/>
                  </a:lnTo>
                  <a:lnTo>
                    <a:pt x="839175" y="1249934"/>
                  </a:lnTo>
                  <a:lnTo>
                    <a:pt x="835238" y="1259713"/>
                  </a:lnTo>
                  <a:lnTo>
                    <a:pt x="849005" y="1281302"/>
                  </a:lnTo>
                  <a:lnTo>
                    <a:pt x="868652" y="1316736"/>
                  </a:lnTo>
                  <a:lnTo>
                    <a:pt x="898129" y="1338326"/>
                  </a:lnTo>
                  <a:lnTo>
                    <a:pt x="929574" y="1346200"/>
                  </a:lnTo>
                  <a:lnTo>
                    <a:pt x="921713" y="1324610"/>
                  </a:lnTo>
                  <a:lnTo>
                    <a:pt x="942536" y="1324610"/>
                  </a:lnTo>
                  <a:lnTo>
                    <a:pt x="947265" y="1312799"/>
                  </a:lnTo>
                  <a:lnTo>
                    <a:pt x="945297" y="1275461"/>
                  </a:lnTo>
                  <a:lnTo>
                    <a:pt x="926776" y="1242060"/>
                  </a:lnTo>
                  <a:close/>
                </a:path>
                <a:path w="1313180" h="1509395">
                  <a:moveTo>
                    <a:pt x="942536" y="1324610"/>
                  </a:moveTo>
                  <a:lnTo>
                    <a:pt x="921713" y="1324610"/>
                  </a:lnTo>
                  <a:lnTo>
                    <a:pt x="935467" y="1342263"/>
                  </a:lnTo>
                  <a:lnTo>
                    <a:pt x="942536" y="1324610"/>
                  </a:lnTo>
                  <a:close/>
                </a:path>
                <a:path w="1313180" h="1509395">
                  <a:moveTo>
                    <a:pt x="1312425" y="1004188"/>
                  </a:moveTo>
                  <a:lnTo>
                    <a:pt x="786115" y="1004188"/>
                  </a:lnTo>
                  <a:lnTo>
                    <a:pt x="825421" y="1039622"/>
                  </a:lnTo>
                  <a:lnTo>
                    <a:pt x="868652" y="1084834"/>
                  </a:lnTo>
                  <a:lnTo>
                    <a:pt x="917788" y="1137920"/>
                  </a:lnTo>
                  <a:lnTo>
                    <a:pt x="955126" y="1169289"/>
                  </a:lnTo>
                  <a:lnTo>
                    <a:pt x="988540" y="1194815"/>
                  </a:lnTo>
                  <a:lnTo>
                    <a:pt x="1043557" y="1232153"/>
                  </a:lnTo>
                  <a:lnTo>
                    <a:pt x="1078939" y="1247902"/>
                  </a:lnTo>
                  <a:lnTo>
                    <a:pt x="1118245" y="1259713"/>
                  </a:lnTo>
                  <a:lnTo>
                    <a:pt x="1137892" y="1259713"/>
                  </a:lnTo>
                  <a:lnTo>
                    <a:pt x="1147722" y="1257808"/>
                  </a:lnTo>
                  <a:lnTo>
                    <a:pt x="1149690" y="1255776"/>
                  </a:lnTo>
                  <a:lnTo>
                    <a:pt x="1153615" y="1251839"/>
                  </a:lnTo>
                  <a:lnTo>
                    <a:pt x="1159508" y="1247902"/>
                  </a:lnTo>
                  <a:lnTo>
                    <a:pt x="1181136" y="1247902"/>
                  </a:lnTo>
                  <a:lnTo>
                    <a:pt x="1192921" y="1243964"/>
                  </a:lnTo>
                  <a:lnTo>
                    <a:pt x="1202751" y="1238123"/>
                  </a:lnTo>
                  <a:lnTo>
                    <a:pt x="1212581" y="1214501"/>
                  </a:lnTo>
                  <a:lnTo>
                    <a:pt x="1222398" y="1194815"/>
                  </a:lnTo>
                  <a:lnTo>
                    <a:pt x="1230259" y="1181100"/>
                  </a:lnTo>
                  <a:lnTo>
                    <a:pt x="1238121" y="1171321"/>
                  </a:lnTo>
                  <a:lnTo>
                    <a:pt x="1245982" y="1163447"/>
                  </a:lnTo>
                  <a:lnTo>
                    <a:pt x="1251875" y="1155573"/>
                  </a:lnTo>
                  <a:lnTo>
                    <a:pt x="1255812" y="1147699"/>
                  </a:lnTo>
                  <a:lnTo>
                    <a:pt x="1255812" y="1135888"/>
                  </a:lnTo>
                  <a:lnTo>
                    <a:pt x="1259736" y="1124077"/>
                  </a:lnTo>
                  <a:lnTo>
                    <a:pt x="1263673" y="1112392"/>
                  </a:lnTo>
                  <a:lnTo>
                    <a:pt x="1265641" y="1108455"/>
                  </a:lnTo>
                  <a:lnTo>
                    <a:pt x="1269566" y="1106424"/>
                  </a:lnTo>
                  <a:lnTo>
                    <a:pt x="1273554" y="1104519"/>
                  </a:lnTo>
                  <a:lnTo>
                    <a:pt x="1275459" y="1100582"/>
                  </a:lnTo>
                  <a:lnTo>
                    <a:pt x="1283333" y="1092708"/>
                  </a:lnTo>
                  <a:lnTo>
                    <a:pt x="1289175" y="1076960"/>
                  </a:lnTo>
                  <a:lnTo>
                    <a:pt x="1291207" y="1059307"/>
                  </a:lnTo>
                  <a:lnTo>
                    <a:pt x="1293112" y="1049401"/>
                  </a:lnTo>
                  <a:lnTo>
                    <a:pt x="1291207" y="1047496"/>
                  </a:lnTo>
                  <a:lnTo>
                    <a:pt x="1291207" y="1043559"/>
                  </a:lnTo>
                  <a:lnTo>
                    <a:pt x="1293112" y="1035685"/>
                  </a:lnTo>
                  <a:lnTo>
                    <a:pt x="1300986" y="1023874"/>
                  </a:lnTo>
                  <a:lnTo>
                    <a:pt x="1306955" y="1018032"/>
                  </a:lnTo>
                  <a:lnTo>
                    <a:pt x="1310892" y="1012063"/>
                  </a:lnTo>
                  <a:lnTo>
                    <a:pt x="1312425" y="1004188"/>
                  </a:lnTo>
                  <a:close/>
                </a:path>
                <a:path w="1313180" h="1509395">
                  <a:moveTo>
                    <a:pt x="1181136" y="1247902"/>
                  </a:moveTo>
                  <a:lnTo>
                    <a:pt x="1169337" y="1247902"/>
                  </a:lnTo>
                  <a:lnTo>
                    <a:pt x="1175230" y="1249934"/>
                  </a:lnTo>
                  <a:lnTo>
                    <a:pt x="1181136" y="1247902"/>
                  </a:lnTo>
                  <a:close/>
                </a:path>
                <a:path w="1313180" h="1509395">
                  <a:moveTo>
                    <a:pt x="809824" y="1043559"/>
                  </a:moveTo>
                  <a:lnTo>
                    <a:pt x="733042" y="1043559"/>
                  </a:lnTo>
                  <a:lnTo>
                    <a:pt x="746808" y="1069086"/>
                  </a:lnTo>
                  <a:lnTo>
                    <a:pt x="766455" y="1118235"/>
                  </a:lnTo>
                  <a:lnTo>
                    <a:pt x="776285" y="1131951"/>
                  </a:lnTo>
                  <a:lnTo>
                    <a:pt x="780209" y="1155573"/>
                  </a:lnTo>
                  <a:lnTo>
                    <a:pt x="797900" y="1188974"/>
                  </a:lnTo>
                  <a:lnTo>
                    <a:pt x="825421" y="1243964"/>
                  </a:lnTo>
                  <a:lnTo>
                    <a:pt x="835238" y="1242060"/>
                  </a:lnTo>
                  <a:lnTo>
                    <a:pt x="926776" y="1242060"/>
                  </a:lnTo>
                  <a:lnTo>
                    <a:pt x="925650" y="1240027"/>
                  </a:lnTo>
                  <a:lnTo>
                    <a:pt x="915820" y="1216533"/>
                  </a:lnTo>
                  <a:lnTo>
                    <a:pt x="905990" y="1214501"/>
                  </a:lnTo>
                  <a:lnTo>
                    <a:pt x="902066" y="1206627"/>
                  </a:lnTo>
                  <a:lnTo>
                    <a:pt x="905990" y="1200785"/>
                  </a:lnTo>
                  <a:lnTo>
                    <a:pt x="882406" y="1153540"/>
                  </a:lnTo>
                  <a:lnTo>
                    <a:pt x="876513" y="1145794"/>
                  </a:lnTo>
                  <a:lnTo>
                    <a:pt x="858822" y="1112392"/>
                  </a:lnTo>
                  <a:lnTo>
                    <a:pt x="841144" y="1096645"/>
                  </a:lnTo>
                  <a:lnTo>
                    <a:pt x="835238" y="1080897"/>
                  </a:lnTo>
                  <a:lnTo>
                    <a:pt x="809824" y="1043559"/>
                  </a:lnTo>
                  <a:close/>
                </a:path>
                <a:path w="1313180" h="1509395">
                  <a:moveTo>
                    <a:pt x="17687" y="632840"/>
                  </a:moveTo>
                  <a:lnTo>
                    <a:pt x="0" y="632840"/>
                  </a:lnTo>
                  <a:lnTo>
                    <a:pt x="0" y="1065149"/>
                  </a:lnTo>
                  <a:lnTo>
                    <a:pt x="43236" y="1110361"/>
                  </a:lnTo>
                  <a:lnTo>
                    <a:pt x="86472" y="1145794"/>
                  </a:lnTo>
                  <a:lnTo>
                    <a:pt x="135608" y="1173226"/>
                  </a:lnTo>
                  <a:lnTo>
                    <a:pt x="176870" y="1185037"/>
                  </a:lnTo>
                  <a:lnTo>
                    <a:pt x="212253" y="1185037"/>
                  </a:lnTo>
                  <a:lnTo>
                    <a:pt x="294790" y="1153540"/>
                  </a:lnTo>
                  <a:lnTo>
                    <a:pt x="432356" y="1094613"/>
                  </a:lnTo>
                  <a:lnTo>
                    <a:pt x="742871" y="1094613"/>
                  </a:lnTo>
                  <a:lnTo>
                    <a:pt x="733042" y="1043559"/>
                  </a:lnTo>
                  <a:lnTo>
                    <a:pt x="809824" y="1043559"/>
                  </a:lnTo>
                  <a:lnTo>
                    <a:pt x="805762" y="1037589"/>
                  </a:lnTo>
                  <a:lnTo>
                    <a:pt x="790039" y="1012063"/>
                  </a:lnTo>
                  <a:lnTo>
                    <a:pt x="786115" y="1004188"/>
                  </a:lnTo>
                  <a:lnTo>
                    <a:pt x="1312425" y="1004188"/>
                  </a:lnTo>
                  <a:lnTo>
                    <a:pt x="1312797" y="1002284"/>
                  </a:lnTo>
                  <a:lnTo>
                    <a:pt x="1312797" y="994410"/>
                  </a:lnTo>
                  <a:lnTo>
                    <a:pt x="1310892" y="988567"/>
                  </a:lnTo>
                  <a:lnTo>
                    <a:pt x="1300986" y="951229"/>
                  </a:lnTo>
                  <a:lnTo>
                    <a:pt x="1303018" y="917828"/>
                  </a:lnTo>
                  <a:lnTo>
                    <a:pt x="1289175" y="892175"/>
                  </a:lnTo>
                  <a:lnTo>
                    <a:pt x="1287848" y="888238"/>
                  </a:lnTo>
                  <a:lnTo>
                    <a:pt x="638719" y="888238"/>
                  </a:lnTo>
                  <a:lnTo>
                    <a:pt x="622996" y="878459"/>
                  </a:lnTo>
                  <a:lnTo>
                    <a:pt x="552244" y="833247"/>
                  </a:lnTo>
                  <a:lnTo>
                    <a:pt x="442186" y="770382"/>
                  </a:lnTo>
                  <a:lnTo>
                    <a:pt x="271206" y="695705"/>
                  </a:lnTo>
                  <a:lnTo>
                    <a:pt x="155255" y="658367"/>
                  </a:lnTo>
                  <a:lnTo>
                    <a:pt x="17687" y="632840"/>
                  </a:lnTo>
                  <a:close/>
                </a:path>
                <a:path w="1313180" h="1509395">
                  <a:moveTo>
                    <a:pt x="652473" y="813562"/>
                  </a:moveTo>
                  <a:lnTo>
                    <a:pt x="650504" y="813562"/>
                  </a:lnTo>
                  <a:lnTo>
                    <a:pt x="648536" y="817499"/>
                  </a:lnTo>
                  <a:lnTo>
                    <a:pt x="644611" y="819530"/>
                  </a:lnTo>
                  <a:lnTo>
                    <a:pt x="646580" y="821436"/>
                  </a:lnTo>
                  <a:lnTo>
                    <a:pt x="642643" y="823467"/>
                  </a:lnTo>
                  <a:lnTo>
                    <a:pt x="638719" y="825373"/>
                  </a:lnTo>
                  <a:lnTo>
                    <a:pt x="644611" y="827404"/>
                  </a:lnTo>
                  <a:lnTo>
                    <a:pt x="644611" y="829310"/>
                  </a:lnTo>
                  <a:lnTo>
                    <a:pt x="638719" y="831341"/>
                  </a:lnTo>
                  <a:lnTo>
                    <a:pt x="632813" y="835278"/>
                  </a:lnTo>
                  <a:lnTo>
                    <a:pt x="628889" y="841121"/>
                  </a:lnTo>
                  <a:lnTo>
                    <a:pt x="628889" y="848995"/>
                  </a:lnTo>
                  <a:lnTo>
                    <a:pt x="630857" y="854837"/>
                  </a:lnTo>
                  <a:lnTo>
                    <a:pt x="634782" y="860805"/>
                  </a:lnTo>
                  <a:lnTo>
                    <a:pt x="638719" y="862711"/>
                  </a:lnTo>
                  <a:lnTo>
                    <a:pt x="636750" y="878459"/>
                  </a:lnTo>
                  <a:lnTo>
                    <a:pt x="638719" y="888238"/>
                  </a:lnTo>
                  <a:lnTo>
                    <a:pt x="1287848" y="888238"/>
                  </a:lnTo>
                  <a:lnTo>
                    <a:pt x="1285238" y="880490"/>
                  </a:lnTo>
                  <a:lnTo>
                    <a:pt x="1283333" y="870585"/>
                  </a:lnTo>
                  <a:lnTo>
                    <a:pt x="1277491" y="860805"/>
                  </a:lnTo>
                  <a:lnTo>
                    <a:pt x="1271483" y="854837"/>
                  </a:lnTo>
                  <a:lnTo>
                    <a:pt x="717332" y="854837"/>
                  </a:lnTo>
                  <a:lnTo>
                    <a:pt x="715363" y="848995"/>
                  </a:lnTo>
                  <a:lnTo>
                    <a:pt x="707502" y="843026"/>
                  </a:lnTo>
                  <a:lnTo>
                    <a:pt x="695704" y="835278"/>
                  </a:lnTo>
                  <a:lnTo>
                    <a:pt x="695704" y="829310"/>
                  </a:lnTo>
                  <a:lnTo>
                    <a:pt x="693748" y="821436"/>
                  </a:lnTo>
                  <a:lnTo>
                    <a:pt x="689811" y="815594"/>
                  </a:lnTo>
                  <a:lnTo>
                    <a:pt x="658366" y="815594"/>
                  </a:lnTo>
                  <a:lnTo>
                    <a:pt x="652473" y="813562"/>
                  </a:lnTo>
                  <a:close/>
                </a:path>
                <a:path w="1313180" h="1509395">
                  <a:moveTo>
                    <a:pt x="1065185" y="0"/>
                  </a:moveTo>
                  <a:lnTo>
                    <a:pt x="1025878" y="0"/>
                  </a:lnTo>
                  <a:lnTo>
                    <a:pt x="1010156" y="5841"/>
                  </a:lnTo>
                  <a:lnTo>
                    <a:pt x="913851" y="88391"/>
                  </a:lnTo>
                  <a:lnTo>
                    <a:pt x="845068" y="186689"/>
                  </a:lnTo>
                  <a:lnTo>
                    <a:pt x="792008" y="316357"/>
                  </a:lnTo>
                  <a:lnTo>
                    <a:pt x="758594" y="434339"/>
                  </a:lnTo>
                  <a:lnTo>
                    <a:pt x="727149" y="617092"/>
                  </a:lnTo>
                  <a:lnTo>
                    <a:pt x="719287" y="744854"/>
                  </a:lnTo>
                  <a:lnTo>
                    <a:pt x="717425" y="823467"/>
                  </a:lnTo>
                  <a:lnTo>
                    <a:pt x="717332" y="854837"/>
                  </a:lnTo>
                  <a:lnTo>
                    <a:pt x="1271483" y="854837"/>
                  </a:lnTo>
                  <a:lnTo>
                    <a:pt x="1269566" y="852932"/>
                  </a:lnTo>
                  <a:lnTo>
                    <a:pt x="1259736" y="843026"/>
                  </a:lnTo>
                  <a:lnTo>
                    <a:pt x="1245982" y="831341"/>
                  </a:lnTo>
                  <a:lnTo>
                    <a:pt x="1173274" y="790066"/>
                  </a:lnTo>
                  <a:lnTo>
                    <a:pt x="1156079" y="786129"/>
                  </a:lnTo>
                  <a:lnTo>
                    <a:pt x="1002294" y="786129"/>
                  </a:lnTo>
                  <a:lnTo>
                    <a:pt x="1128062" y="705485"/>
                  </a:lnTo>
                  <a:lnTo>
                    <a:pt x="1163445" y="679958"/>
                  </a:lnTo>
                  <a:lnTo>
                    <a:pt x="1198814" y="652399"/>
                  </a:lnTo>
                  <a:lnTo>
                    <a:pt x="1232228" y="581660"/>
                  </a:lnTo>
                  <a:lnTo>
                    <a:pt x="1236165" y="526669"/>
                  </a:lnTo>
                  <a:lnTo>
                    <a:pt x="1230259" y="469646"/>
                  </a:lnTo>
                  <a:lnTo>
                    <a:pt x="1224366" y="434339"/>
                  </a:lnTo>
                  <a:lnTo>
                    <a:pt x="1192921" y="338074"/>
                  </a:lnTo>
                  <a:lnTo>
                    <a:pt x="1177199" y="275082"/>
                  </a:lnTo>
                  <a:lnTo>
                    <a:pt x="1130031" y="119887"/>
                  </a:lnTo>
                  <a:lnTo>
                    <a:pt x="1098586" y="45212"/>
                  </a:lnTo>
                  <a:lnTo>
                    <a:pt x="1082863" y="19685"/>
                  </a:lnTo>
                  <a:lnTo>
                    <a:pt x="1082863" y="17652"/>
                  </a:lnTo>
                  <a:lnTo>
                    <a:pt x="1080907" y="11811"/>
                  </a:lnTo>
                  <a:lnTo>
                    <a:pt x="1075002" y="5841"/>
                  </a:lnTo>
                  <a:lnTo>
                    <a:pt x="1065185" y="0"/>
                  </a:lnTo>
                  <a:close/>
                </a:path>
                <a:path w="1313180" h="1509395">
                  <a:moveTo>
                    <a:pt x="666227" y="809625"/>
                  </a:moveTo>
                  <a:lnTo>
                    <a:pt x="662303" y="813562"/>
                  </a:lnTo>
                  <a:lnTo>
                    <a:pt x="658366" y="815594"/>
                  </a:lnTo>
                  <a:lnTo>
                    <a:pt x="666227" y="815594"/>
                  </a:lnTo>
                  <a:lnTo>
                    <a:pt x="666227" y="809625"/>
                  </a:lnTo>
                  <a:close/>
                </a:path>
                <a:path w="1313180" h="1509395">
                  <a:moveTo>
                    <a:pt x="676057" y="811657"/>
                  </a:moveTo>
                  <a:lnTo>
                    <a:pt x="668195" y="813562"/>
                  </a:lnTo>
                  <a:lnTo>
                    <a:pt x="666227" y="815594"/>
                  </a:lnTo>
                  <a:lnTo>
                    <a:pt x="689811" y="815594"/>
                  </a:lnTo>
                  <a:lnTo>
                    <a:pt x="683918" y="813562"/>
                  </a:lnTo>
                  <a:lnTo>
                    <a:pt x="676057" y="811657"/>
                  </a:lnTo>
                  <a:close/>
                </a:path>
                <a:path w="1313180" h="1509395">
                  <a:moveTo>
                    <a:pt x="1104491" y="774319"/>
                  </a:moveTo>
                  <a:lnTo>
                    <a:pt x="1088769" y="774319"/>
                  </a:lnTo>
                  <a:lnTo>
                    <a:pt x="1063216" y="776224"/>
                  </a:lnTo>
                  <a:lnTo>
                    <a:pt x="1002294" y="786129"/>
                  </a:lnTo>
                  <a:lnTo>
                    <a:pt x="1156079" y="786129"/>
                  </a:lnTo>
                  <a:lnTo>
                    <a:pt x="1104491" y="774319"/>
                  </a:lnTo>
                  <a:close/>
                </a:path>
              </a:pathLst>
            </a:custGeom>
            <a:solidFill>
              <a:srgbClr val="D7F1AB">
                <a:alpha val="72155"/>
              </a:srgbClr>
            </a:solidFill>
          </p:spPr>
          <p:txBody>
            <a:bodyPr wrap="square" lIns="0" tIns="0" rIns="0" bIns="0" rtlCol="0"/>
            <a:lstStyle/>
            <a:p>
              <a:endParaRPr/>
            </a:p>
          </p:txBody>
        </p:sp>
        <p:sp>
          <p:nvSpPr>
            <p:cNvPr id="62" name="object 62"/>
            <p:cNvSpPr/>
            <p:nvPr/>
          </p:nvSpPr>
          <p:spPr>
            <a:xfrm>
              <a:off x="400011" y="4638928"/>
              <a:ext cx="351790" cy="372745"/>
            </a:xfrm>
            <a:custGeom>
              <a:avLst/>
              <a:gdLst/>
              <a:ahLst/>
              <a:cxnLst/>
              <a:rect l="l" t="t" r="r" b="b"/>
              <a:pathLst>
                <a:path w="351790" h="372745">
                  <a:moveTo>
                    <a:pt x="13792" y="18415"/>
                  </a:moveTo>
                  <a:lnTo>
                    <a:pt x="11493" y="6858"/>
                  </a:lnTo>
                  <a:lnTo>
                    <a:pt x="6896" y="0"/>
                  </a:lnTo>
                  <a:lnTo>
                    <a:pt x="4597" y="0"/>
                  </a:lnTo>
                  <a:lnTo>
                    <a:pt x="2298" y="2286"/>
                  </a:lnTo>
                  <a:lnTo>
                    <a:pt x="0" y="11430"/>
                  </a:lnTo>
                  <a:lnTo>
                    <a:pt x="0" y="20701"/>
                  </a:lnTo>
                  <a:lnTo>
                    <a:pt x="2298" y="32131"/>
                  </a:lnTo>
                  <a:lnTo>
                    <a:pt x="2171" y="64389"/>
                  </a:lnTo>
                  <a:lnTo>
                    <a:pt x="12" y="340233"/>
                  </a:lnTo>
                  <a:lnTo>
                    <a:pt x="0" y="356362"/>
                  </a:lnTo>
                  <a:lnTo>
                    <a:pt x="2298" y="360934"/>
                  </a:lnTo>
                  <a:lnTo>
                    <a:pt x="4597" y="360934"/>
                  </a:lnTo>
                  <a:lnTo>
                    <a:pt x="4597" y="340233"/>
                  </a:lnTo>
                  <a:lnTo>
                    <a:pt x="13792" y="64389"/>
                  </a:lnTo>
                  <a:lnTo>
                    <a:pt x="13792" y="18415"/>
                  </a:lnTo>
                  <a:close/>
                </a:path>
                <a:path w="351790" h="372745">
                  <a:moveTo>
                    <a:pt x="351777" y="234442"/>
                  </a:moveTo>
                  <a:lnTo>
                    <a:pt x="344868" y="232156"/>
                  </a:lnTo>
                  <a:lnTo>
                    <a:pt x="331076" y="234442"/>
                  </a:lnTo>
                  <a:lnTo>
                    <a:pt x="319582" y="239141"/>
                  </a:lnTo>
                  <a:lnTo>
                    <a:pt x="289699" y="250571"/>
                  </a:lnTo>
                  <a:lnTo>
                    <a:pt x="34480" y="360934"/>
                  </a:lnTo>
                  <a:lnTo>
                    <a:pt x="16090" y="370078"/>
                  </a:lnTo>
                  <a:lnTo>
                    <a:pt x="16090" y="372491"/>
                  </a:lnTo>
                  <a:lnTo>
                    <a:pt x="36791" y="365506"/>
                  </a:lnTo>
                  <a:lnTo>
                    <a:pt x="308089" y="255143"/>
                  </a:lnTo>
                  <a:lnTo>
                    <a:pt x="324180" y="248285"/>
                  </a:lnTo>
                  <a:lnTo>
                    <a:pt x="335673" y="245999"/>
                  </a:lnTo>
                  <a:lnTo>
                    <a:pt x="342569" y="243713"/>
                  </a:lnTo>
                  <a:lnTo>
                    <a:pt x="351777" y="239141"/>
                  </a:lnTo>
                  <a:lnTo>
                    <a:pt x="351777" y="234442"/>
                  </a:lnTo>
                  <a:close/>
                </a:path>
              </a:pathLst>
            </a:custGeom>
            <a:solidFill>
              <a:srgbClr val="DEF5B8">
                <a:alpha val="18038"/>
              </a:srgbClr>
            </a:solidFill>
          </p:spPr>
          <p:txBody>
            <a:bodyPr wrap="square" lIns="0" tIns="0" rIns="0" bIns="0" rtlCol="0"/>
            <a:lstStyle/>
            <a:p>
              <a:endParaRPr/>
            </a:p>
          </p:txBody>
        </p:sp>
        <p:sp>
          <p:nvSpPr>
            <p:cNvPr id="63" name="object 63"/>
            <p:cNvSpPr/>
            <p:nvPr/>
          </p:nvSpPr>
          <p:spPr>
            <a:xfrm>
              <a:off x="69" y="4273549"/>
              <a:ext cx="1193165" cy="1365250"/>
            </a:xfrm>
            <a:custGeom>
              <a:avLst/>
              <a:gdLst/>
              <a:ahLst/>
              <a:cxnLst/>
              <a:rect l="l" t="t" r="r" b="b"/>
              <a:pathLst>
                <a:path w="1193165" h="1365250">
                  <a:moveTo>
                    <a:pt x="392322" y="1359369"/>
                  </a:moveTo>
                  <a:lnTo>
                    <a:pt x="319742" y="1359369"/>
                  </a:lnTo>
                  <a:lnTo>
                    <a:pt x="331502" y="1361325"/>
                  </a:lnTo>
                  <a:lnTo>
                    <a:pt x="351124" y="1365250"/>
                  </a:lnTo>
                  <a:lnTo>
                    <a:pt x="374657" y="1365250"/>
                  </a:lnTo>
                  <a:lnTo>
                    <a:pt x="392322" y="1359369"/>
                  </a:lnTo>
                  <a:close/>
                </a:path>
                <a:path w="1193165" h="1365250">
                  <a:moveTo>
                    <a:pt x="455086" y="1359369"/>
                  </a:moveTo>
                  <a:lnTo>
                    <a:pt x="404083" y="1359369"/>
                  </a:lnTo>
                  <a:lnTo>
                    <a:pt x="408007" y="1361325"/>
                  </a:lnTo>
                  <a:lnTo>
                    <a:pt x="419780" y="1365250"/>
                  </a:lnTo>
                  <a:lnTo>
                    <a:pt x="441357" y="1365250"/>
                  </a:lnTo>
                  <a:lnTo>
                    <a:pt x="455086" y="1359369"/>
                  </a:lnTo>
                  <a:close/>
                </a:path>
                <a:path w="1193165" h="1365250">
                  <a:moveTo>
                    <a:pt x="1029899" y="941577"/>
                  </a:moveTo>
                  <a:lnTo>
                    <a:pt x="290316" y="941577"/>
                  </a:lnTo>
                  <a:lnTo>
                    <a:pt x="278543" y="984758"/>
                  </a:lnTo>
                  <a:lnTo>
                    <a:pt x="260890" y="1037716"/>
                  </a:lnTo>
                  <a:lnTo>
                    <a:pt x="239313" y="1098423"/>
                  </a:lnTo>
                  <a:lnTo>
                    <a:pt x="231464" y="1139698"/>
                  </a:lnTo>
                  <a:lnTo>
                    <a:pt x="223616" y="1176909"/>
                  </a:lnTo>
                  <a:lnTo>
                    <a:pt x="219691" y="1210310"/>
                  </a:lnTo>
                  <a:lnTo>
                    <a:pt x="217735" y="1235837"/>
                  </a:lnTo>
                  <a:lnTo>
                    <a:pt x="217735" y="1253490"/>
                  </a:lnTo>
                  <a:lnTo>
                    <a:pt x="219691" y="1269111"/>
                  </a:lnTo>
                  <a:lnTo>
                    <a:pt x="227540" y="1304417"/>
                  </a:lnTo>
                  <a:lnTo>
                    <a:pt x="233433" y="1320139"/>
                  </a:lnTo>
                  <a:lnTo>
                    <a:pt x="241269" y="1327975"/>
                  </a:lnTo>
                  <a:lnTo>
                    <a:pt x="243237" y="1327975"/>
                  </a:lnTo>
                  <a:lnTo>
                    <a:pt x="247161" y="1329944"/>
                  </a:lnTo>
                  <a:lnTo>
                    <a:pt x="253041" y="1333868"/>
                  </a:lnTo>
                  <a:lnTo>
                    <a:pt x="258934" y="1345641"/>
                  </a:lnTo>
                  <a:lnTo>
                    <a:pt x="260890" y="1351521"/>
                  </a:lnTo>
                  <a:lnTo>
                    <a:pt x="276587" y="1363294"/>
                  </a:lnTo>
                  <a:lnTo>
                    <a:pt x="300120" y="1361325"/>
                  </a:lnTo>
                  <a:lnTo>
                    <a:pt x="319742" y="1359369"/>
                  </a:lnTo>
                  <a:lnTo>
                    <a:pt x="455086" y="1359369"/>
                  </a:lnTo>
                  <a:lnTo>
                    <a:pt x="462934" y="1355445"/>
                  </a:lnTo>
                  <a:lnTo>
                    <a:pt x="466859" y="1351521"/>
                  </a:lnTo>
                  <a:lnTo>
                    <a:pt x="510013" y="1351521"/>
                  </a:lnTo>
                  <a:lnTo>
                    <a:pt x="515893" y="1347597"/>
                  </a:lnTo>
                  <a:lnTo>
                    <a:pt x="517862" y="1345641"/>
                  </a:lnTo>
                  <a:lnTo>
                    <a:pt x="543363" y="1324063"/>
                  </a:lnTo>
                  <a:lnTo>
                    <a:pt x="570821" y="1310386"/>
                  </a:lnTo>
                  <a:lnTo>
                    <a:pt x="586518" y="1288796"/>
                  </a:lnTo>
                  <a:lnTo>
                    <a:pt x="600247" y="1275080"/>
                  </a:lnTo>
                  <a:lnTo>
                    <a:pt x="604171" y="1267206"/>
                  </a:lnTo>
                  <a:lnTo>
                    <a:pt x="612020" y="1245616"/>
                  </a:lnTo>
                  <a:lnTo>
                    <a:pt x="615944" y="1229868"/>
                  </a:lnTo>
                  <a:lnTo>
                    <a:pt x="617900" y="1155319"/>
                  </a:lnTo>
                  <a:lnTo>
                    <a:pt x="602203" y="1094613"/>
                  </a:lnTo>
                  <a:lnTo>
                    <a:pt x="596322" y="1082802"/>
                  </a:lnTo>
                  <a:lnTo>
                    <a:pt x="582594" y="1065149"/>
                  </a:lnTo>
                  <a:lnTo>
                    <a:pt x="551212" y="1021969"/>
                  </a:lnTo>
                  <a:lnTo>
                    <a:pt x="945469" y="1021969"/>
                  </a:lnTo>
                  <a:lnTo>
                    <a:pt x="980790" y="986663"/>
                  </a:lnTo>
                  <a:lnTo>
                    <a:pt x="1023944" y="947419"/>
                  </a:lnTo>
                  <a:lnTo>
                    <a:pt x="1029899" y="941577"/>
                  </a:lnTo>
                  <a:close/>
                </a:path>
                <a:path w="1193165" h="1365250">
                  <a:moveTo>
                    <a:pt x="510013" y="1351521"/>
                  </a:moveTo>
                  <a:lnTo>
                    <a:pt x="474707" y="1351521"/>
                  </a:lnTo>
                  <a:lnTo>
                    <a:pt x="486467" y="1353477"/>
                  </a:lnTo>
                  <a:lnTo>
                    <a:pt x="500209" y="1353477"/>
                  </a:lnTo>
                  <a:lnTo>
                    <a:pt x="510013" y="1351521"/>
                  </a:lnTo>
                  <a:close/>
                </a:path>
                <a:path w="1193165" h="1365250">
                  <a:moveTo>
                    <a:pt x="140235" y="1176909"/>
                  </a:moveTo>
                  <a:lnTo>
                    <a:pt x="96118" y="1176909"/>
                  </a:lnTo>
                  <a:lnTo>
                    <a:pt x="86310" y="1194562"/>
                  </a:lnTo>
                  <a:lnTo>
                    <a:pt x="115733" y="1192657"/>
                  </a:lnTo>
                  <a:lnTo>
                    <a:pt x="140235" y="1176909"/>
                  </a:lnTo>
                  <a:close/>
                </a:path>
                <a:path w="1193165" h="1365250">
                  <a:moveTo>
                    <a:pt x="1057860" y="914145"/>
                  </a:moveTo>
                  <a:lnTo>
                    <a:pt x="239313" y="914145"/>
                  </a:lnTo>
                  <a:lnTo>
                    <a:pt x="223616" y="933704"/>
                  </a:lnTo>
                  <a:lnTo>
                    <a:pt x="194202" y="970915"/>
                  </a:lnTo>
                  <a:lnTo>
                    <a:pt x="186354" y="984758"/>
                  </a:lnTo>
                  <a:lnTo>
                    <a:pt x="168701" y="996441"/>
                  </a:lnTo>
                  <a:lnTo>
                    <a:pt x="151048" y="1024001"/>
                  </a:lnTo>
                  <a:lnTo>
                    <a:pt x="145155" y="1031747"/>
                  </a:lnTo>
                  <a:lnTo>
                    <a:pt x="119656" y="1069086"/>
                  </a:lnTo>
                  <a:lnTo>
                    <a:pt x="123579" y="1074928"/>
                  </a:lnTo>
                  <a:lnTo>
                    <a:pt x="119656" y="1080770"/>
                  </a:lnTo>
                  <a:lnTo>
                    <a:pt x="109849" y="1082802"/>
                  </a:lnTo>
                  <a:lnTo>
                    <a:pt x="100041" y="1102360"/>
                  </a:lnTo>
                  <a:lnTo>
                    <a:pt x="78463" y="1131824"/>
                  </a:lnTo>
                  <a:lnTo>
                    <a:pt x="74540" y="1165225"/>
                  </a:lnTo>
                  <a:lnTo>
                    <a:pt x="82387" y="1192657"/>
                  </a:lnTo>
                  <a:lnTo>
                    <a:pt x="96118" y="1176909"/>
                  </a:lnTo>
                  <a:lnTo>
                    <a:pt x="140235" y="1176909"/>
                  </a:lnTo>
                  <a:lnTo>
                    <a:pt x="143199" y="1175004"/>
                  </a:lnTo>
                  <a:lnTo>
                    <a:pt x="162808" y="1145540"/>
                  </a:lnTo>
                  <a:lnTo>
                    <a:pt x="176537" y="1127887"/>
                  </a:lnTo>
                  <a:lnTo>
                    <a:pt x="174581" y="1120013"/>
                  </a:lnTo>
                  <a:lnTo>
                    <a:pt x="178505" y="1114171"/>
                  </a:lnTo>
                  <a:lnTo>
                    <a:pt x="186354" y="1114171"/>
                  </a:lnTo>
                  <a:lnTo>
                    <a:pt x="211855" y="1076960"/>
                  </a:lnTo>
                  <a:lnTo>
                    <a:pt x="217735" y="1069086"/>
                  </a:lnTo>
                  <a:lnTo>
                    <a:pt x="235388" y="1041654"/>
                  </a:lnTo>
                  <a:lnTo>
                    <a:pt x="241269" y="1021969"/>
                  </a:lnTo>
                  <a:lnTo>
                    <a:pt x="251086" y="1010158"/>
                  </a:lnTo>
                  <a:lnTo>
                    <a:pt x="272663" y="969010"/>
                  </a:lnTo>
                  <a:lnTo>
                    <a:pt x="286392" y="945514"/>
                  </a:lnTo>
                  <a:lnTo>
                    <a:pt x="290316" y="941577"/>
                  </a:lnTo>
                  <a:lnTo>
                    <a:pt x="1029899" y="941577"/>
                  </a:lnTo>
                  <a:lnTo>
                    <a:pt x="1057860" y="914145"/>
                  </a:lnTo>
                  <a:close/>
                </a:path>
                <a:path w="1193165" h="1365250">
                  <a:moveTo>
                    <a:pt x="945469" y="1021969"/>
                  </a:moveTo>
                  <a:lnTo>
                    <a:pt x="551212" y="1021969"/>
                  </a:lnTo>
                  <a:lnTo>
                    <a:pt x="664979" y="1084707"/>
                  </a:lnTo>
                  <a:lnTo>
                    <a:pt x="735591" y="1120013"/>
                  </a:lnTo>
                  <a:lnTo>
                    <a:pt x="766985" y="1123950"/>
                  </a:lnTo>
                  <a:lnTo>
                    <a:pt x="806215" y="1118108"/>
                  </a:lnTo>
                  <a:lnTo>
                    <a:pt x="849370" y="1098423"/>
                  </a:lnTo>
                  <a:lnTo>
                    <a:pt x="892525" y="1069086"/>
                  </a:lnTo>
                  <a:lnTo>
                    <a:pt x="918026" y="1049401"/>
                  </a:lnTo>
                  <a:lnTo>
                    <a:pt x="945469" y="1021969"/>
                  </a:lnTo>
                  <a:close/>
                </a:path>
                <a:path w="1193165" h="1365250">
                  <a:moveTo>
                    <a:pt x="0" y="678688"/>
                  </a:moveTo>
                  <a:lnTo>
                    <a:pt x="0" y="1086739"/>
                  </a:lnTo>
                  <a:lnTo>
                    <a:pt x="21576" y="1074928"/>
                  </a:lnTo>
                  <a:lnTo>
                    <a:pt x="51001" y="1059307"/>
                  </a:lnTo>
                  <a:lnTo>
                    <a:pt x="82387" y="1039622"/>
                  </a:lnTo>
                  <a:lnTo>
                    <a:pt x="117695" y="1016127"/>
                  </a:lnTo>
                  <a:lnTo>
                    <a:pt x="162808" y="976884"/>
                  </a:lnTo>
                  <a:lnTo>
                    <a:pt x="202038" y="943482"/>
                  </a:lnTo>
                  <a:lnTo>
                    <a:pt x="239313" y="914145"/>
                  </a:lnTo>
                  <a:lnTo>
                    <a:pt x="1057860" y="914145"/>
                  </a:lnTo>
                  <a:lnTo>
                    <a:pt x="1125951" y="847344"/>
                  </a:lnTo>
                  <a:lnTo>
                    <a:pt x="1143603" y="825881"/>
                  </a:lnTo>
                  <a:lnTo>
                    <a:pt x="380549" y="825881"/>
                  </a:lnTo>
                  <a:lnTo>
                    <a:pt x="384474" y="819912"/>
                  </a:lnTo>
                  <a:lnTo>
                    <a:pt x="386430" y="812038"/>
                  </a:lnTo>
                  <a:lnTo>
                    <a:pt x="386430" y="798322"/>
                  </a:lnTo>
                  <a:lnTo>
                    <a:pt x="392322" y="796417"/>
                  </a:lnTo>
                  <a:lnTo>
                    <a:pt x="396247" y="792480"/>
                  </a:lnTo>
                  <a:lnTo>
                    <a:pt x="400158" y="786638"/>
                  </a:lnTo>
                  <a:lnTo>
                    <a:pt x="400158" y="780669"/>
                  </a:lnTo>
                  <a:lnTo>
                    <a:pt x="397518" y="776732"/>
                  </a:lnTo>
                  <a:lnTo>
                    <a:pt x="321698" y="776732"/>
                  </a:lnTo>
                  <a:lnTo>
                    <a:pt x="323666" y="759079"/>
                  </a:lnTo>
                  <a:lnTo>
                    <a:pt x="328589" y="698373"/>
                  </a:lnTo>
                  <a:lnTo>
                    <a:pt x="74540" y="698373"/>
                  </a:lnTo>
                  <a:lnTo>
                    <a:pt x="35308" y="686562"/>
                  </a:lnTo>
                  <a:lnTo>
                    <a:pt x="0" y="678688"/>
                  </a:lnTo>
                  <a:close/>
                </a:path>
                <a:path w="1193165" h="1365250">
                  <a:moveTo>
                    <a:pt x="957256" y="651256"/>
                  </a:moveTo>
                  <a:lnTo>
                    <a:pt x="833673" y="661035"/>
                  </a:lnTo>
                  <a:lnTo>
                    <a:pt x="727755" y="684530"/>
                  </a:lnTo>
                  <a:lnTo>
                    <a:pt x="570821" y="733679"/>
                  </a:lnTo>
                  <a:lnTo>
                    <a:pt x="466859" y="780669"/>
                  </a:lnTo>
                  <a:lnTo>
                    <a:pt x="402127" y="814069"/>
                  </a:lnTo>
                  <a:lnTo>
                    <a:pt x="380549" y="825881"/>
                  </a:lnTo>
                  <a:lnTo>
                    <a:pt x="1143603" y="825881"/>
                  </a:lnTo>
                  <a:lnTo>
                    <a:pt x="1171074" y="792480"/>
                  </a:lnTo>
                  <a:lnTo>
                    <a:pt x="1186758" y="768985"/>
                  </a:lnTo>
                  <a:lnTo>
                    <a:pt x="1188727" y="766952"/>
                  </a:lnTo>
                  <a:lnTo>
                    <a:pt x="1192651" y="761111"/>
                  </a:lnTo>
                  <a:lnTo>
                    <a:pt x="1192651" y="741426"/>
                  </a:lnTo>
                  <a:lnTo>
                    <a:pt x="1163225" y="702182"/>
                  </a:lnTo>
                  <a:lnTo>
                    <a:pt x="1151452" y="694436"/>
                  </a:lnTo>
                  <a:lnTo>
                    <a:pt x="1145572" y="690499"/>
                  </a:lnTo>
                  <a:lnTo>
                    <a:pt x="1063174" y="663067"/>
                  </a:lnTo>
                  <a:lnTo>
                    <a:pt x="957256" y="651256"/>
                  </a:lnTo>
                  <a:close/>
                </a:path>
                <a:path w="1193165" h="1365250">
                  <a:moveTo>
                    <a:pt x="360928" y="749300"/>
                  </a:moveTo>
                  <a:lnTo>
                    <a:pt x="355048" y="749300"/>
                  </a:lnTo>
                  <a:lnTo>
                    <a:pt x="349168" y="753237"/>
                  </a:lnTo>
                  <a:lnTo>
                    <a:pt x="341319" y="761111"/>
                  </a:lnTo>
                  <a:lnTo>
                    <a:pt x="341319" y="766952"/>
                  </a:lnTo>
                  <a:lnTo>
                    <a:pt x="329546" y="770889"/>
                  </a:lnTo>
                  <a:lnTo>
                    <a:pt x="321698" y="776732"/>
                  </a:lnTo>
                  <a:lnTo>
                    <a:pt x="397518" y="776732"/>
                  </a:lnTo>
                  <a:lnTo>
                    <a:pt x="392322" y="768985"/>
                  </a:lnTo>
                  <a:lnTo>
                    <a:pt x="390354" y="768985"/>
                  </a:lnTo>
                  <a:lnTo>
                    <a:pt x="394278" y="766952"/>
                  </a:lnTo>
                  <a:lnTo>
                    <a:pt x="390354" y="765048"/>
                  </a:lnTo>
                  <a:lnTo>
                    <a:pt x="388398" y="763016"/>
                  </a:lnTo>
                  <a:lnTo>
                    <a:pt x="388398" y="761111"/>
                  </a:lnTo>
                  <a:lnTo>
                    <a:pt x="387100" y="757174"/>
                  </a:lnTo>
                  <a:lnTo>
                    <a:pt x="370745" y="757174"/>
                  </a:lnTo>
                  <a:lnTo>
                    <a:pt x="366821" y="753237"/>
                  </a:lnTo>
                  <a:lnTo>
                    <a:pt x="360928" y="749300"/>
                  </a:lnTo>
                  <a:close/>
                </a:path>
                <a:path w="1193165" h="1365250">
                  <a:moveTo>
                    <a:pt x="372701" y="751332"/>
                  </a:moveTo>
                  <a:lnTo>
                    <a:pt x="370745" y="757174"/>
                  </a:lnTo>
                  <a:lnTo>
                    <a:pt x="384474" y="757174"/>
                  </a:lnTo>
                  <a:lnTo>
                    <a:pt x="384474" y="755142"/>
                  </a:lnTo>
                  <a:lnTo>
                    <a:pt x="376625" y="755142"/>
                  </a:lnTo>
                  <a:lnTo>
                    <a:pt x="372701" y="751332"/>
                  </a:lnTo>
                  <a:close/>
                </a:path>
                <a:path w="1193165" h="1365250">
                  <a:moveTo>
                    <a:pt x="386430" y="755142"/>
                  </a:moveTo>
                  <a:lnTo>
                    <a:pt x="384474" y="757174"/>
                  </a:lnTo>
                  <a:lnTo>
                    <a:pt x="387100" y="757174"/>
                  </a:lnTo>
                  <a:lnTo>
                    <a:pt x="386430" y="755142"/>
                  </a:lnTo>
                  <a:close/>
                </a:path>
                <a:path w="1193165" h="1365250">
                  <a:moveTo>
                    <a:pt x="378581" y="751332"/>
                  </a:moveTo>
                  <a:lnTo>
                    <a:pt x="376625" y="755142"/>
                  </a:lnTo>
                  <a:lnTo>
                    <a:pt x="382505" y="755142"/>
                  </a:lnTo>
                  <a:lnTo>
                    <a:pt x="378581" y="751332"/>
                  </a:lnTo>
                  <a:close/>
                </a:path>
                <a:path w="1193165" h="1365250">
                  <a:moveTo>
                    <a:pt x="115733" y="0"/>
                  </a:moveTo>
                  <a:lnTo>
                    <a:pt x="88270" y="0"/>
                  </a:lnTo>
                  <a:lnTo>
                    <a:pt x="80424" y="3937"/>
                  </a:lnTo>
                  <a:lnTo>
                    <a:pt x="76501" y="9779"/>
                  </a:lnTo>
                  <a:lnTo>
                    <a:pt x="74540" y="13716"/>
                  </a:lnTo>
                  <a:lnTo>
                    <a:pt x="56886" y="37211"/>
                  </a:lnTo>
                  <a:lnTo>
                    <a:pt x="23539" y="98043"/>
                  </a:lnTo>
                  <a:lnTo>
                    <a:pt x="0" y="154939"/>
                  </a:lnTo>
                  <a:lnTo>
                    <a:pt x="0" y="637539"/>
                  </a:lnTo>
                  <a:lnTo>
                    <a:pt x="74540" y="698373"/>
                  </a:lnTo>
                  <a:lnTo>
                    <a:pt x="328589" y="698373"/>
                  </a:lnTo>
                  <a:lnTo>
                    <a:pt x="329546" y="686562"/>
                  </a:lnTo>
                  <a:lnTo>
                    <a:pt x="333471" y="574801"/>
                  </a:lnTo>
                  <a:lnTo>
                    <a:pt x="321698" y="409956"/>
                  </a:lnTo>
                  <a:lnTo>
                    <a:pt x="304045" y="302132"/>
                  </a:lnTo>
                  <a:lnTo>
                    <a:pt x="268739" y="182372"/>
                  </a:lnTo>
                  <a:lnTo>
                    <a:pt x="217735" y="90297"/>
                  </a:lnTo>
                  <a:lnTo>
                    <a:pt x="160852" y="21589"/>
                  </a:lnTo>
                  <a:lnTo>
                    <a:pt x="133382" y="5842"/>
                  </a:lnTo>
                  <a:lnTo>
                    <a:pt x="115733" y="0"/>
                  </a:lnTo>
                  <a:close/>
                </a:path>
              </a:pathLst>
            </a:custGeom>
            <a:solidFill>
              <a:srgbClr val="D7F1AB">
                <a:alpha val="72155"/>
              </a:srgbClr>
            </a:solidFill>
          </p:spPr>
          <p:txBody>
            <a:bodyPr wrap="square" lIns="0" tIns="0" rIns="0" bIns="0" rtlCol="0"/>
            <a:lstStyle/>
            <a:p>
              <a:endParaRPr/>
            </a:p>
          </p:txBody>
        </p:sp>
        <p:sp>
          <p:nvSpPr>
            <p:cNvPr id="64" name="object 64"/>
            <p:cNvSpPr/>
            <p:nvPr/>
          </p:nvSpPr>
          <p:spPr>
            <a:xfrm>
              <a:off x="7699375" y="0"/>
              <a:ext cx="281177" cy="188341"/>
            </a:xfrm>
            <a:prstGeom prst="rect">
              <a:avLst/>
            </a:prstGeom>
            <a:blipFill>
              <a:blip r:embed="rId43" cstate="print"/>
              <a:stretch>
                <a:fillRect/>
              </a:stretch>
            </a:blipFill>
          </p:spPr>
          <p:txBody>
            <a:bodyPr wrap="square" lIns="0" tIns="0" rIns="0" bIns="0" rtlCol="0"/>
            <a:lstStyle/>
            <a:p>
              <a:endParaRPr/>
            </a:p>
          </p:txBody>
        </p:sp>
        <p:sp>
          <p:nvSpPr>
            <p:cNvPr id="65" name="object 65"/>
            <p:cNvSpPr/>
            <p:nvPr/>
          </p:nvSpPr>
          <p:spPr>
            <a:xfrm>
              <a:off x="7366634" y="0"/>
              <a:ext cx="1266825" cy="990600"/>
            </a:xfrm>
            <a:custGeom>
              <a:avLst/>
              <a:gdLst/>
              <a:ahLst/>
              <a:cxnLst/>
              <a:rect l="l" t="t" r="r" b="b"/>
              <a:pathLst>
                <a:path w="1266825" h="990600">
                  <a:moveTo>
                    <a:pt x="1169279" y="356870"/>
                  </a:moveTo>
                  <a:lnTo>
                    <a:pt x="474725" y="356870"/>
                  </a:lnTo>
                  <a:lnTo>
                    <a:pt x="412750" y="407670"/>
                  </a:lnTo>
                  <a:lnTo>
                    <a:pt x="386969" y="439420"/>
                  </a:lnTo>
                  <a:lnTo>
                    <a:pt x="381762" y="447039"/>
                  </a:lnTo>
                  <a:lnTo>
                    <a:pt x="379222" y="449579"/>
                  </a:lnTo>
                  <a:lnTo>
                    <a:pt x="379222" y="452120"/>
                  </a:lnTo>
                  <a:lnTo>
                    <a:pt x="343154" y="532129"/>
                  </a:lnTo>
                  <a:lnTo>
                    <a:pt x="348234" y="542289"/>
                  </a:lnTo>
                  <a:lnTo>
                    <a:pt x="348234" y="552450"/>
                  </a:lnTo>
                  <a:lnTo>
                    <a:pt x="340487" y="576579"/>
                  </a:lnTo>
                  <a:lnTo>
                    <a:pt x="332740" y="594360"/>
                  </a:lnTo>
                  <a:lnTo>
                    <a:pt x="330200" y="624839"/>
                  </a:lnTo>
                  <a:lnTo>
                    <a:pt x="335407" y="635000"/>
                  </a:lnTo>
                  <a:lnTo>
                    <a:pt x="340487" y="642620"/>
                  </a:lnTo>
                  <a:lnTo>
                    <a:pt x="350900" y="647700"/>
                  </a:lnTo>
                  <a:lnTo>
                    <a:pt x="355981" y="650239"/>
                  </a:lnTo>
                  <a:lnTo>
                    <a:pt x="358648" y="652779"/>
                  </a:lnTo>
                  <a:lnTo>
                    <a:pt x="363728" y="662939"/>
                  </a:lnTo>
                  <a:lnTo>
                    <a:pt x="363728" y="676910"/>
                  </a:lnTo>
                  <a:lnTo>
                    <a:pt x="368935" y="697229"/>
                  </a:lnTo>
                  <a:lnTo>
                    <a:pt x="371475" y="699770"/>
                  </a:lnTo>
                  <a:lnTo>
                    <a:pt x="376682" y="704850"/>
                  </a:lnTo>
                  <a:lnTo>
                    <a:pt x="386969" y="709929"/>
                  </a:lnTo>
                  <a:lnTo>
                    <a:pt x="410210" y="709929"/>
                  </a:lnTo>
                  <a:lnTo>
                    <a:pt x="415290" y="712470"/>
                  </a:lnTo>
                  <a:lnTo>
                    <a:pt x="420497" y="715010"/>
                  </a:lnTo>
                  <a:lnTo>
                    <a:pt x="423037" y="720089"/>
                  </a:lnTo>
                  <a:lnTo>
                    <a:pt x="425704" y="730250"/>
                  </a:lnTo>
                  <a:lnTo>
                    <a:pt x="425704" y="735329"/>
                  </a:lnTo>
                  <a:lnTo>
                    <a:pt x="428244" y="748029"/>
                  </a:lnTo>
                  <a:lnTo>
                    <a:pt x="430784" y="759460"/>
                  </a:lnTo>
                  <a:lnTo>
                    <a:pt x="433450" y="767079"/>
                  </a:lnTo>
                  <a:lnTo>
                    <a:pt x="438531" y="772160"/>
                  </a:lnTo>
                  <a:lnTo>
                    <a:pt x="469519" y="772160"/>
                  </a:lnTo>
                  <a:lnTo>
                    <a:pt x="477266" y="774700"/>
                  </a:lnTo>
                  <a:lnTo>
                    <a:pt x="479806" y="779779"/>
                  </a:lnTo>
                  <a:lnTo>
                    <a:pt x="482473" y="784860"/>
                  </a:lnTo>
                  <a:lnTo>
                    <a:pt x="487553" y="789939"/>
                  </a:lnTo>
                  <a:lnTo>
                    <a:pt x="487553" y="795020"/>
                  </a:lnTo>
                  <a:lnTo>
                    <a:pt x="490220" y="802639"/>
                  </a:lnTo>
                  <a:lnTo>
                    <a:pt x="487553" y="810260"/>
                  </a:lnTo>
                  <a:lnTo>
                    <a:pt x="485013" y="820420"/>
                  </a:lnTo>
                  <a:lnTo>
                    <a:pt x="469519" y="862329"/>
                  </a:lnTo>
                  <a:lnTo>
                    <a:pt x="464312" y="877570"/>
                  </a:lnTo>
                  <a:lnTo>
                    <a:pt x="456565" y="882650"/>
                  </a:lnTo>
                  <a:lnTo>
                    <a:pt x="448945" y="892810"/>
                  </a:lnTo>
                  <a:lnTo>
                    <a:pt x="443738" y="906779"/>
                  </a:lnTo>
                  <a:lnTo>
                    <a:pt x="435991" y="924560"/>
                  </a:lnTo>
                  <a:lnTo>
                    <a:pt x="433450" y="929639"/>
                  </a:lnTo>
                  <a:lnTo>
                    <a:pt x="430784" y="947420"/>
                  </a:lnTo>
                  <a:lnTo>
                    <a:pt x="433450" y="965200"/>
                  </a:lnTo>
                  <a:lnTo>
                    <a:pt x="435991" y="972820"/>
                  </a:lnTo>
                  <a:lnTo>
                    <a:pt x="441198" y="980439"/>
                  </a:lnTo>
                  <a:lnTo>
                    <a:pt x="448945" y="985520"/>
                  </a:lnTo>
                  <a:lnTo>
                    <a:pt x="459232" y="990600"/>
                  </a:lnTo>
                  <a:lnTo>
                    <a:pt x="469519" y="990600"/>
                  </a:lnTo>
                  <a:lnTo>
                    <a:pt x="479806" y="985520"/>
                  </a:lnTo>
                  <a:lnTo>
                    <a:pt x="487553" y="977900"/>
                  </a:lnTo>
                  <a:lnTo>
                    <a:pt x="497840" y="962660"/>
                  </a:lnTo>
                  <a:lnTo>
                    <a:pt x="503047" y="942339"/>
                  </a:lnTo>
                  <a:lnTo>
                    <a:pt x="513334" y="902970"/>
                  </a:lnTo>
                  <a:lnTo>
                    <a:pt x="531495" y="854710"/>
                  </a:lnTo>
                  <a:lnTo>
                    <a:pt x="552069" y="844550"/>
                  </a:lnTo>
                  <a:lnTo>
                    <a:pt x="606298" y="844550"/>
                  </a:lnTo>
                  <a:lnTo>
                    <a:pt x="611378" y="842010"/>
                  </a:lnTo>
                  <a:lnTo>
                    <a:pt x="616585" y="836929"/>
                  </a:lnTo>
                  <a:lnTo>
                    <a:pt x="662940" y="836929"/>
                  </a:lnTo>
                  <a:lnTo>
                    <a:pt x="665607" y="830579"/>
                  </a:lnTo>
                  <a:lnTo>
                    <a:pt x="670687" y="815339"/>
                  </a:lnTo>
                  <a:lnTo>
                    <a:pt x="673354" y="800100"/>
                  </a:lnTo>
                  <a:lnTo>
                    <a:pt x="673354" y="782320"/>
                  </a:lnTo>
                  <a:lnTo>
                    <a:pt x="683641" y="751839"/>
                  </a:lnTo>
                  <a:lnTo>
                    <a:pt x="683641" y="737870"/>
                  </a:lnTo>
                  <a:lnTo>
                    <a:pt x="701675" y="735329"/>
                  </a:lnTo>
                  <a:lnTo>
                    <a:pt x="709422" y="689610"/>
                  </a:lnTo>
                  <a:lnTo>
                    <a:pt x="717169" y="612139"/>
                  </a:lnTo>
                  <a:lnTo>
                    <a:pt x="719709" y="514350"/>
                  </a:lnTo>
                  <a:lnTo>
                    <a:pt x="719709" y="439420"/>
                  </a:lnTo>
                  <a:lnTo>
                    <a:pt x="722376" y="429260"/>
                  </a:lnTo>
                  <a:lnTo>
                    <a:pt x="724916" y="415289"/>
                  </a:lnTo>
                  <a:lnTo>
                    <a:pt x="724916" y="397510"/>
                  </a:lnTo>
                  <a:lnTo>
                    <a:pt x="722376" y="387350"/>
                  </a:lnTo>
                  <a:lnTo>
                    <a:pt x="724916" y="382270"/>
                  </a:lnTo>
                  <a:lnTo>
                    <a:pt x="727456" y="379729"/>
                  </a:lnTo>
                  <a:lnTo>
                    <a:pt x="784225" y="379729"/>
                  </a:lnTo>
                  <a:lnTo>
                    <a:pt x="781685" y="372110"/>
                  </a:lnTo>
                  <a:lnTo>
                    <a:pt x="786765" y="369570"/>
                  </a:lnTo>
                  <a:lnTo>
                    <a:pt x="1180908" y="369570"/>
                  </a:lnTo>
                  <a:lnTo>
                    <a:pt x="1169279" y="356870"/>
                  </a:lnTo>
                  <a:close/>
                </a:path>
                <a:path w="1266825" h="990600">
                  <a:moveTo>
                    <a:pt x="1194689" y="751839"/>
                  </a:moveTo>
                  <a:lnTo>
                    <a:pt x="1116965" y="751839"/>
                  </a:lnTo>
                  <a:lnTo>
                    <a:pt x="1124712" y="754379"/>
                  </a:lnTo>
                  <a:lnTo>
                    <a:pt x="1127379" y="756920"/>
                  </a:lnTo>
                  <a:lnTo>
                    <a:pt x="1142873" y="772160"/>
                  </a:lnTo>
                  <a:lnTo>
                    <a:pt x="1158240" y="795020"/>
                  </a:lnTo>
                  <a:lnTo>
                    <a:pt x="1181481" y="828039"/>
                  </a:lnTo>
                  <a:lnTo>
                    <a:pt x="1194435" y="847089"/>
                  </a:lnTo>
                  <a:lnTo>
                    <a:pt x="1204722" y="857250"/>
                  </a:lnTo>
                  <a:lnTo>
                    <a:pt x="1217676" y="862329"/>
                  </a:lnTo>
                  <a:lnTo>
                    <a:pt x="1227963" y="864870"/>
                  </a:lnTo>
                  <a:lnTo>
                    <a:pt x="1243457" y="859789"/>
                  </a:lnTo>
                  <a:lnTo>
                    <a:pt x="1248537" y="852170"/>
                  </a:lnTo>
                  <a:lnTo>
                    <a:pt x="1253744" y="844550"/>
                  </a:lnTo>
                  <a:lnTo>
                    <a:pt x="1256284" y="836929"/>
                  </a:lnTo>
                  <a:lnTo>
                    <a:pt x="1256284" y="828039"/>
                  </a:lnTo>
                  <a:lnTo>
                    <a:pt x="1240790" y="789939"/>
                  </a:lnTo>
                  <a:lnTo>
                    <a:pt x="1196975" y="754379"/>
                  </a:lnTo>
                  <a:lnTo>
                    <a:pt x="1194689" y="751839"/>
                  </a:lnTo>
                  <a:close/>
                </a:path>
                <a:path w="1266825" h="990600">
                  <a:moveTo>
                    <a:pt x="606298" y="844550"/>
                  </a:moveTo>
                  <a:lnTo>
                    <a:pt x="559816" y="844550"/>
                  </a:lnTo>
                  <a:lnTo>
                    <a:pt x="572770" y="847089"/>
                  </a:lnTo>
                  <a:lnTo>
                    <a:pt x="585597" y="852170"/>
                  </a:lnTo>
                  <a:lnTo>
                    <a:pt x="588137" y="852170"/>
                  </a:lnTo>
                  <a:lnTo>
                    <a:pt x="588137" y="854710"/>
                  </a:lnTo>
                  <a:lnTo>
                    <a:pt x="595884" y="852170"/>
                  </a:lnTo>
                  <a:lnTo>
                    <a:pt x="601091" y="849629"/>
                  </a:lnTo>
                  <a:lnTo>
                    <a:pt x="606298" y="844550"/>
                  </a:lnTo>
                  <a:close/>
                </a:path>
                <a:path w="1266825" h="990600">
                  <a:moveTo>
                    <a:pt x="662940" y="836929"/>
                  </a:moveTo>
                  <a:lnTo>
                    <a:pt x="634619" y="836929"/>
                  </a:lnTo>
                  <a:lnTo>
                    <a:pt x="642366" y="839470"/>
                  </a:lnTo>
                  <a:lnTo>
                    <a:pt x="644906" y="839470"/>
                  </a:lnTo>
                  <a:lnTo>
                    <a:pt x="650113" y="842010"/>
                  </a:lnTo>
                  <a:lnTo>
                    <a:pt x="657860" y="839470"/>
                  </a:lnTo>
                  <a:lnTo>
                    <a:pt x="662940" y="836929"/>
                  </a:lnTo>
                  <a:close/>
                </a:path>
                <a:path w="1266825" h="990600">
                  <a:moveTo>
                    <a:pt x="1180908" y="369570"/>
                  </a:moveTo>
                  <a:lnTo>
                    <a:pt x="786765" y="369570"/>
                  </a:lnTo>
                  <a:lnTo>
                    <a:pt x="789432" y="372110"/>
                  </a:lnTo>
                  <a:lnTo>
                    <a:pt x="794512" y="377189"/>
                  </a:lnTo>
                  <a:lnTo>
                    <a:pt x="797179" y="384810"/>
                  </a:lnTo>
                  <a:lnTo>
                    <a:pt x="802259" y="402589"/>
                  </a:lnTo>
                  <a:lnTo>
                    <a:pt x="807466" y="415289"/>
                  </a:lnTo>
                  <a:lnTo>
                    <a:pt x="815213" y="424179"/>
                  </a:lnTo>
                  <a:lnTo>
                    <a:pt x="840994" y="495300"/>
                  </a:lnTo>
                  <a:lnTo>
                    <a:pt x="874522" y="586739"/>
                  </a:lnTo>
                  <a:lnTo>
                    <a:pt x="905510" y="655320"/>
                  </a:lnTo>
                  <a:lnTo>
                    <a:pt x="928751" y="697229"/>
                  </a:lnTo>
                  <a:lnTo>
                    <a:pt x="944245" y="697229"/>
                  </a:lnTo>
                  <a:lnTo>
                    <a:pt x="949325" y="707389"/>
                  </a:lnTo>
                  <a:lnTo>
                    <a:pt x="970026" y="732789"/>
                  </a:lnTo>
                  <a:lnTo>
                    <a:pt x="975106" y="751839"/>
                  </a:lnTo>
                  <a:lnTo>
                    <a:pt x="990600" y="777239"/>
                  </a:lnTo>
                  <a:lnTo>
                    <a:pt x="998347" y="779779"/>
                  </a:lnTo>
                  <a:lnTo>
                    <a:pt x="1000887" y="782320"/>
                  </a:lnTo>
                  <a:lnTo>
                    <a:pt x="1011301" y="779779"/>
                  </a:lnTo>
                  <a:lnTo>
                    <a:pt x="1016381" y="777239"/>
                  </a:lnTo>
                  <a:lnTo>
                    <a:pt x="1019048" y="777239"/>
                  </a:lnTo>
                  <a:lnTo>
                    <a:pt x="1024128" y="772160"/>
                  </a:lnTo>
                  <a:lnTo>
                    <a:pt x="1037082" y="767079"/>
                  </a:lnTo>
                  <a:lnTo>
                    <a:pt x="1079161" y="767079"/>
                  </a:lnTo>
                  <a:lnTo>
                    <a:pt x="1086104" y="762000"/>
                  </a:lnTo>
                  <a:lnTo>
                    <a:pt x="1096391" y="756920"/>
                  </a:lnTo>
                  <a:lnTo>
                    <a:pt x="1104138" y="751839"/>
                  </a:lnTo>
                  <a:lnTo>
                    <a:pt x="1194689" y="751839"/>
                  </a:lnTo>
                  <a:lnTo>
                    <a:pt x="1186688" y="742950"/>
                  </a:lnTo>
                  <a:lnTo>
                    <a:pt x="1160907" y="709929"/>
                  </a:lnTo>
                  <a:lnTo>
                    <a:pt x="1153160" y="699770"/>
                  </a:lnTo>
                  <a:lnTo>
                    <a:pt x="1150620" y="692150"/>
                  </a:lnTo>
                  <a:lnTo>
                    <a:pt x="1147953" y="684529"/>
                  </a:lnTo>
                  <a:lnTo>
                    <a:pt x="1147953" y="679450"/>
                  </a:lnTo>
                  <a:lnTo>
                    <a:pt x="1150620" y="671829"/>
                  </a:lnTo>
                  <a:lnTo>
                    <a:pt x="1153160" y="665479"/>
                  </a:lnTo>
                  <a:lnTo>
                    <a:pt x="1153160" y="662939"/>
                  </a:lnTo>
                  <a:lnTo>
                    <a:pt x="1158240" y="659129"/>
                  </a:lnTo>
                  <a:lnTo>
                    <a:pt x="1165987" y="655320"/>
                  </a:lnTo>
                  <a:lnTo>
                    <a:pt x="1176401" y="652779"/>
                  </a:lnTo>
                  <a:lnTo>
                    <a:pt x="1184148" y="650239"/>
                  </a:lnTo>
                  <a:lnTo>
                    <a:pt x="1186688" y="645160"/>
                  </a:lnTo>
                  <a:lnTo>
                    <a:pt x="1191895" y="640079"/>
                  </a:lnTo>
                  <a:lnTo>
                    <a:pt x="1191895" y="622300"/>
                  </a:lnTo>
                  <a:lnTo>
                    <a:pt x="1186688" y="609600"/>
                  </a:lnTo>
                  <a:lnTo>
                    <a:pt x="1186688" y="589279"/>
                  </a:lnTo>
                  <a:lnTo>
                    <a:pt x="1191895" y="582929"/>
                  </a:lnTo>
                  <a:lnTo>
                    <a:pt x="1194435" y="577850"/>
                  </a:lnTo>
                  <a:lnTo>
                    <a:pt x="1202182" y="576579"/>
                  </a:lnTo>
                  <a:lnTo>
                    <a:pt x="1209929" y="576579"/>
                  </a:lnTo>
                  <a:lnTo>
                    <a:pt x="1215009" y="570229"/>
                  </a:lnTo>
                  <a:lnTo>
                    <a:pt x="1225423" y="562610"/>
                  </a:lnTo>
                  <a:lnTo>
                    <a:pt x="1227963" y="557529"/>
                  </a:lnTo>
                  <a:lnTo>
                    <a:pt x="1227963" y="532129"/>
                  </a:lnTo>
                  <a:lnTo>
                    <a:pt x="1222756" y="519429"/>
                  </a:lnTo>
                  <a:lnTo>
                    <a:pt x="1225423" y="509270"/>
                  </a:lnTo>
                  <a:lnTo>
                    <a:pt x="1240790" y="494029"/>
                  </a:lnTo>
                  <a:lnTo>
                    <a:pt x="1243457" y="482600"/>
                  </a:lnTo>
                  <a:lnTo>
                    <a:pt x="1240790" y="472439"/>
                  </a:lnTo>
                  <a:lnTo>
                    <a:pt x="1230503" y="444500"/>
                  </a:lnTo>
                  <a:lnTo>
                    <a:pt x="1217676" y="429260"/>
                  </a:lnTo>
                  <a:lnTo>
                    <a:pt x="1204722" y="411479"/>
                  </a:lnTo>
                  <a:lnTo>
                    <a:pt x="1199515" y="400050"/>
                  </a:lnTo>
                  <a:lnTo>
                    <a:pt x="1199515" y="389889"/>
                  </a:lnTo>
                  <a:lnTo>
                    <a:pt x="1180908" y="369570"/>
                  </a:lnTo>
                  <a:close/>
                </a:path>
                <a:path w="1266825" h="990600">
                  <a:moveTo>
                    <a:pt x="1079161" y="767079"/>
                  </a:moveTo>
                  <a:lnTo>
                    <a:pt x="1047369" y="767079"/>
                  </a:lnTo>
                  <a:lnTo>
                    <a:pt x="1052576" y="769620"/>
                  </a:lnTo>
                  <a:lnTo>
                    <a:pt x="1057656" y="772160"/>
                  </a:lnTo>
                  <a:lnTo>
                    <a:pt x="1065403" y="774700"/>
                  </a:lnTo>
                  <a:lnTo>
                    <a:pt x="1078357" y="774700"/>
                  </a:lnTo>
                  <a:lnTo>
                    <a:pt x="1075690" y="772160"/>
                  </a:lnTo>
                  <a:lnTo>
                    <a:pt x="1073150" y="772160"/>
                  </a:lnTo>
                  <a:lnTo>
                    <a:pt x="1075690" y="769620"/>
                  </a:lnTo>
                  <a:lnTo>
                    <a:pt x="1079161" y="767079"/>
                  </a:lnTo>
                  <a:close/>
                </a:path>
                <a:path w="1266825" h="990600">
                  <a:moveTo>
                    <a:pt x="784225" y="379729"/>
                  </a:moveTo>
                  <a:lnTo>
                    <a:pt x="732663" y="379729"/>
                  </a:lnTo>
                  <a:lnTo>
                    <a:pt x="732663" y="394970"/>
                  </a:lnTo>
                  <a:lnTo>
                    <a:pt x="735203" y="436879"/>
                  </a:lnTo>
                  <a:lnTo>
                    <a:pt x="740410" y="449579"/>
                  </a:lnTo>
                  <a:lnTo>
                    <a:pt x="735203" y="467360"/>
                  </a:lnTo>
                  <a:lnTo>
                    <a:pt x="740410" y="495300"/>
                  </a:lnTo>
                  <a:lnTo>
                    <a:pt x="742950" y="504189"/>
                  </a:lnTo>
                  <a:lnTo>
                    <a:pt x="748157" y="544829"/>
                  </a:lnTo>
                  <a:lnTo>
                    <a:pt x="755904" y="544829"/>
                  </a:lnTo>
                  <a:lnTo>
                    <a:pt x="755904" y="552450"/>
                  </a:lnTo>
                  <a:lnTo>
                    <a:pt x="750697" y="557529"/>
                  </a:lnTo>
                  <a:lnTo>
                    <a:pt x="755904" y="577850"/>
                  </a:lnTo>
                  <a:lnTo>
                    <a:pt x="760984" y="609600"/>
                  </a:lnTo>
                  <a:lnTo>
                    <a:pt x="776478" y="632460"/>
                  </a:lnTo>
                  <a:lnTo>
                    <a:pt x="799719" y="645160"/>
                  </a:lnTo>
                  <a:lnTo>
                    <a:pt x="799719" y="627379"/>
                  </a:lnTo>
                  <a:lnTo>
                    <a:pt x="818206" y="627379"/>
                  </a:lnTo>
                  <a:lnTo>
                    <a:pt x="820420" y="624839"/>
                  </a:lnTo>
                  <a:lnTo>
                    <a:pt x="828040" y="596900"/>
                  </a:lnTo>
                  <a:lnTo>
                    <a:pt x="822960" y="565150"/>
                  </a:lnTo>
                  <a:lnTo>
                    <a:pt x="820420" y="547370"/>
                  </a:lnTo>
                  <a:lnTo>
                    <a:pt x="815213" y="542289"/>
                  </a:lnTo>
                  <a:lnTo>
                    <a:pt x="812673" y="537210"/>
                  </a:lnTo>
                  <a:lnTo>
                    <a:pt x="820420" y="532129"/>
                  </a:lnTo>
                  <a:lnTo>
                    <a:pt x="812673" y="494029"/>
                  </a:lnTo>
                  <a:lnTo>
                    <a:pt x="810006" y="485139"/>
                  </a:lnTo>
                  <a:lnTo>
                    <a:pt x="807466" y="457200"/>
                  </a:lnTo>
                  <a:lnTo>
                    <a:pt x="797179" y="439420"/>
                  </a:lnTo>
                  <a:lnTo>
                    <a:pt x="797179" y="426720"/>
                  </a:lnTo>
                  <a:lnTo>
                    <a:pt x="786765" y="387350"/>
                  </a:lnTo>
                  <a:lnTo>
                    <a:pt x="784225" y="379729"/>
                  </a:lnTo>
                  <a:close/>
                </a:path>
                <a:path w="1266825" h="990600">
                  <a:moveTo>
                    <a:pt x="818206" y="627379"/>
                  </a:moveTo>
                  <a:lnTo>
                    <a:pt x="799719" y="627379"/>
                  </a:lnTo>
                  <a:lnTo>
                    <a:pt x="804926" y="642620"/>
                  </a:lnTo>
                  <a:lnTo>
                    <a:pt x="818206" y="627379"/>
                  </a:lnTo>
                  <a:close/>
                </a:path>
                <a:path w="1266825" h="990600">
                  <a:moveTo>
                    <a:pt x="446278" y="0"/>
                  </a:moveTo>
                  <a:lnTo>
                    <a:pt x="0" y="0"/>
                  </a:lnTo>
                  <a:lnTo>
                    <a:pt x="0" y="11429"/>
                  </a:lnTo>
                  <a:lnTo>
                    <a:pt x="12954" y="36829"/>
                  </a:lnTo>
                  <a:lnTo>
                    <a:pt x="30988" y="62229"/>
                  </a:lnTo>
                  <a:lnTo>
                    <a:pt x="41275" y="69850"/>
                  </a:lnTo>
                  <a:lnTo>
                    <a:pt x="49022" y="77470"/>
                  </a:lnTo>
                  <a:lnTo>
                    <a:pt x="56769" y="80009"/>
                  </a:lnTo>
                  <a:lnTo>
                    <a:pt x="61975" y="86359"/>
                  </a:lnTo>
                  <a:lnTo>
                    <a:pt x="67056" y="91440"/>
                  </a:lnTo>
                  <a:lnTo>
                    <a:pt x="72263" y="99059"/>
                  </a:lnTo>
                  <a:lnTo>
                    <a:pt x="87757" y="114300"/>
                  </a:lnTo>
                  <a:lnTo>
                    <a:pt x="108331" y="124459"/>
                  </a:lnTo>
                  <a:lnTo>
                    <a:pt x="118745" y="132079"/>
                  </a:lnTo>
                  <a:lnTo>
                    <a:pt x="126365" y="139700"/>
                  </a:lnTo>
                  <a:lnTo>
                    <a:pt x="129032" y="144779"/>
                  </a:lnTo>
                  <a:lnTo>
                    <a:pt x="134112" y="152400"/>
                  </a:lnTo>
                  <a:lnTo>
                    <a:pt x="141859" y="160020"/>
                  </a:lnTo>
                  <a:lnTo>
                    <a:pt x="154813" y="170179"/>
                  </a:lnTo>
                  <a:lnTo>
                    <a:pt x="162560" y="184150"/>
                  </a:lnTo>
                  <a:lnTo>
                    <a:pt x="165100" y="196850"/>
                  </a:lnTo>
                  <a:lnTo>
                    <a:pt x="165100" y="204470"/>
                  </a:lnTo>
                  <a:lnTo>
                    <a:pt x="162560" y="207009"/>
                  </a:lnTo>
                  <a:lnTo>
                    <a:pt x="170307" y="214629"/>
                  </a:lnTo>
                  <a:lnTo>
                    <a:pt x="178054" y="219709"/>
                  </a:lnTo>
                  <a:lnTo>
                    <a:pt x="185800" y="227329"/>
                  </a:lnTo>
                  <a:lnTo>
                    <a:pt x="188341" y="234950"/>
                  </a:lnTo>
                  <a:lnTo>
                    <a:pt x="188341" y="252729"/>
                  </a:lnTo>
                  <a:lnTo>
                    <a:pt x="193548" y="266700"/>
                  </a:lnTo>
                  <a:lnTo>
                    <a:pt x="201295" y="276859"/>
                  </a:lnTo>
                  <a:lnTo>
                    <a:pt x="208915" y="281940"/>
                  </a:lnTo>
                  <a:lnTo>
                    <a:pt x="214122" y="284479"/>
                  </a:lnTo>
                  <a:lnTo>
                    <a:pt x="219329" y="292100"/>
                  </a:lnTo>
                  <a:lnTo>
                    <a:pt x="221869" y="302259"/>
                  </a:lnTo>
                  <a:lnTo>
                    <a:pt x="227075" y="309879"/>
                  </a:lnTo>
                  <a:lnTo>
                    <a:pt x="234823" y="320040"/>
                  </a:lnTo>
                  <a:lnTo>
                    <a:pt x="247650" y="330200"/>
                  </a:lnTo>
                  <a:lnTo>
                    <a:pt x="278638" y="361950"/>
                  </a:lnTo>
                  <a:lnTo>
                    <a:pt x="286385" y="367029"/>
                  </a:lnTo>
                  <a:lnTo>
                    <a:pt x="299212" y="369570"/>
                  </a:lnTo>
                  <a:lnTo>
                    <a:pt x="312166" y="374650"/>
                  </a:lnTo>
                  <a:lnTo>
                    <a:pt x="348234" y="372110"/>
                  </a:lnTo>
                  <a:lnTo>
                    <a:pt x="415290" y="361950"/>
                  </a:lnTo>
                  <a:lnTo>
                    <a:pt x="461772" y="356870"/>
                  </a:lnTo>
                  <a:lnTo>
                    <a:pt x="1169279" y="356870"/>
                  </a:lnTo>
                  <a:lnTo>
                    <a:pt x="1140206" y="325120"/>
                  </a:lnTo>
                  <a:lnTo>
                    <a:pt x="1140206" y="322579"/>
                  </a:lnTo>
                  <a:lnTo>
                    <a:pt x="1137666" y="320040"/>
                  </a:lnTo>
                  <a:lnTo>
                    <a:pt x="1129919" y="314959"/>
                  </a:lnTo>
                  <a:lnTo>
                    <a:pt x="1116965" y="307340"/>
                  </a:lnTo>
                  <a:lnTo>
                    <a:pt x="1096391" y="294640"/>
                  </a:lnTo>
                  <a:lnTo>
                    <a:pt x="1021588" y="264159"/>
                  </a:lnTo>
                  <a:lnTo>
                    <a:pt x="1031875" y="261620"/>
                  </a:lnTo>
                  <a:lnTo>
                    <a:pt x="1075690" y="251459"/>
                  </a:lnTo>
                  <a:lnTo>
                    <a:pt x="1109345" y="245109"/>
                  </a:lnTo>
                  <a:lnTo>
                    <a:pt x="1145413" y="240029"/>
                  </a:lnTo>
                  <a:lnTo>
                    <a:pt x="1162177" y="234950"/>
                  </a:lnTo>
                  <a:lnTo>
                    <a:pt x="699135" y="234950"/>
                  </a:lnTo>
                  <a:lnTo>
                    <a:pt x="673354" y="204470"/>
                  </a:lnTo>
                  <a:lnTo>
                    <a:pt x="637159" y="160020"/>
                  </a:lnTo>
                  <a:lnTo>
                    <a:pt x="593344" y="114300"/>
                  </a:lnTo>
                  <a:lnTo>
                    <a:pt x="570103" y="91440"/>
                  </a:lnTo>
                  <a:lnTo>
                    <a:pt x="546862" y="69850"/>
                  </a:lnTo>
                  <a:lnTo>
                    <a:pt x="446278" y="0"/>
                  </a:lnTo>
                  <a:close/>
                </a:path>
                <a:path w="1266825" h="990600">
                  <a:moveTo>
                    <a:pt x="748157" y="189229"/>
                  </a:moveTo>
                  <a:lnTo>
                    <a:pt x="719709" y="189229"/>
                  </a:lnTo>
                  <a:lnTo>
                    <a:pt x="717169" y="191770"/>
                  </a:lnTo>
                  <a:lnTo>
                    <a:pt x="719709" y="194309"/>
                  </a:lnTo>
                  <a:lnTo>
                    <a:pt x="714629" y="194309"/>
                  </a:lnTo>
                  <a:lnTo>
                    <a:pt x="704215" y="199390"/>
                  </a:lnTo>
                  <a:lnTo>
                    <a:pt x="701675" y="204470"/>
                  </a:lnTo>
                  <a:lnTo>
                    <a:pt x="701675" y="209550"/>
                  </a:lnTo>
                  <a:lnTo>
                    <a:pt x="706882" y="217170"/>
                  </a:lnTo>
                  <a:lnTo>
                    <a:pt x="699135" y="234950"/>
                  </a:lnTo>
                  <a:lnTo>
                    <a:pt x="1162177" y="234950"/>
                  </a:lnTo>
                  <a:lnTo>
                    <a:pt x="1178941" y="229870"/>
                  </a:lnTo>
                  <a:lnTo>
                    <a:pt x="1187577" y="224790"/>
                  </a:lnTo>
                  <a:lnTo>
                    <a:pt x="766191" y="224790"/>
                  </a:lnTo>
                  <a:lnTo>
                    <a:pt x="763651" y="219709"/>
                  </a:lnTo>
                  <a:lnTo>
                    <a:pt x="755904" y="212090"/>
                  </a:lnTo>
                  <a:lnTo>
                    <a:pt x="758444" y="207009"/>
                  </a:lnTo>
                  <a:lnTo>
                    <a:pt x="758444" y="201929"/>
                  </a:lnTo>
                  <a:lnTo>
                    <a:pt x="755904" y="196850"/>
                  </a:lnTo>
                  <a:lnTo>
                    <a:pt x="748157" y="189229"/>
                  </a:lnTo>
                  <a:close/>
                </a:path>
                <a:path w="1266825" h="990600">
                  <a:moveTo>
                    <a:pt x="1258951" y="0"/>
                  </a:moveTo>
                  <a:lnTo>
                    <a:pt x="871982" y="0"/>
                  </a:lnTo>
                  <a:lnTo>
                    <a:pt x="859028" y="19050"/>
                  </a:lnTo>
                  <a:lnTo>
                    <a:pt x="828040" y="74929"/>
                  </a:lnTo>
                  <a:lnTo>
                    <a:pt x="799719" y="134620"/>
                  </a:lnTo>
                  <a:lnTo>
                    <a:pt x="779145" y="189229"/>
                  </a:lnTo>
                  <a:lnTo>
                    <a:pt x="766191" y="224790"/>
                  </a:lnTo>
                  <a:lnTo>
                    <a:pt x="1187577" y="224790"/>
                  </a:lnTo>
                  <a:lnTo>
                    <a:pt x="1191895" y="222250"/>
                  </a:lnTo>
                  <a:lnTo>
                    <a:pt x="1202182" y="214629"/>
                  </a:lnTo>
                  <a:lnTo>
                    <a:pt x="1207262" y="207009"/>
                  </a:lnTo>
                  <a:lnTo>
                    <a:pt x="1215009" y="191770"/>
                  </a:lnTo>
                  <a:lnTo>
                    <a:pt x="1227963" y="168909"/>
                  </a:lnTo>
                  <a:lnTo>
                    <a:pt x="1235710" y="152400"/>
                  </a:lnTo>
                  <a:lnTo>
                    <a:pt x="1238250" y="142240"/>
                  </a:lnTo>
                  <a:lnTo>
                    <a:pt x="1240790" y="134620"/>
                  </a:lnTo>
                  <a:lnTo>
                    <a:pt x="1240790" y="121920"/>
                  </a:lnTo>
                  <a:lnTo>
                    <a:pt x="1243457" y="114300"/>
                  </a:lnTo>
                  <a:lnTo>
                    <a:pt x="1245997" y="109220"/>
                  </a:lnTo>
                  <a:lnTo>
                    <a:pt x="1251204" y="101600"/>
                  </a:lnTo>
                  <a:lnTo>
                    <a:pt x="1256284" y="87629"/>
                  </a:lnTo>
                  <a:lnTo>
                    <a:pt x="1256284" y="69850"/>
                  </a:lnTo>
                  <a:lnTo>
                    <a:pt x="1253744" y="64770"/>
                  </a:lnTo>
                  <a:lnTo>
                    <a:pt x="1251204" y="62229"/>
                  </a:lnTo>
                  <a:lnTo>
                    <a:pt x="1251204" y="49529"/>
                  </a:lnTo>
                  <a:lnTo>
                    <a:pt x="1256284" y="39370"/>
                  </a:lnTo>
                  <a:lnTo>
                    <a:pt x="1261491" y="31750"/>
                  </a:lnTo>
                  <a:lnTo>
                    <a:pt x="1264031" y="26670"/>
                  </a:lnTo>
                  <a:lnTo>
                    <a:pt x="1266698" y="24129"/>
                  </a:lnTo>
                  <a:lnTo>
                    <a:pt x="1261491" y="19050"/>
                  </a:lnTo>
                  <a:lnTo>
                    <a:pt x="1261491" y="13970"/>
                  </a:lnTo>
                  <a:lnTo>
                    <a:pt x="1258951" y="0"/>
                  </a:lnTo>
                  <a:close/>
                </a:path>
                <a:path w="1266825" h="990600">
                  <a:moveTo>
                    <a:pt x="740410" y="186690"/>
                  </a:moveTo>
                  <a:lnTo>
                    <a:pt x="722376" y="186690"/>
                  </a:lnTo>
                  <a:lnTo>
                    <a:pt x="722376" y="189229"/>
                  </a:lnTo>
                  <a:lnTo>
                    <a:pt x="740410" y="189229"/>
                  </a:lnTo>
                  <a:lnTo>
                    <a:pt x="740410" y="186690"/>
                  </a:lnTo>
                  <a:close/>
                </a:path>
                <a:path w="1266825" h="990600">
                  <a:moveTo>
                    <a:pt x="727456" y="184150"/>
                  </a:moveTo>
                  <a:lnTo>
                    <a:pt x="724916" y="186690"/>
                  </a:lnTo>
                  <a:lnTo>
                    <a:pt x="727456" y="186690"/>
                  </a:lnTo>
                  <a:lnTo>
                    <a:pt x="727456" y="184150"/>
                  </a:lnTo>
                  <a:close/>
                </a:path>
                <a:path w="1266825" h="990600">
                  <a:moveTo>
                    <a:pt x="727456" y="184150"/>
                  </a:moveTo>
                  <a:lnTo>
                    <a:pt x="727456" y="186690"/>
                  </a:lnTo>
                  <a:lnTo>
                    <a:pt x="732663" y="186690"/>
                  </a:lnTo>
                  <a:lnTo>
                    <a:pt x="727456" y="184150"/>
                  </a:lnTo>
                  <a:close/>
                </a:path>
              </a:pathLst>
            </a:custGeom>
            <a:solidFill>
              <a:srgbClr val="D7F1AB">
                <a:alpha val="72155"/>
              </a:srgbClr>
            </a:solidFill>
          </p:spPr>
          <p:txBody>
            <a:bodyPr wrap="square" lIns="0" tIns="0" rIns="0" bIns="0" rtlCol="0"/>
            <a:lstStyle/>
            <a:p>
              <a:endParaRPr/>
            </a:p>
          </p:txBody>
        </p:sp>
        <p:sp>
          <p:nvSpPr>
            <p:cNvPr id="66" name="object 66"/>
            <p:cNvSpPr/>
            <p:nvPr/>
          </p:nvSpPr>
          <p:spPr>
            <a:xfrm>
              <a:off x="8709406" y="1185672"/>
              <a:ext cx="239522" cy="224662"/>
            </a:xfrm>
            <a:prstGeom prst="rect">
              <a:avLst/>
            </a:prstGeom>
            <a:blipFill>
              <a:blip r:embed="rId44" cstate="print"/>
              <a:stretch>
                <a:fillRect/>
              </a:stretch>
            </a:blipFill>
          </p:spPr>
          <p:txBody>
            <a:bodyPr wrap="square" lIns="0" tIns="0" rIns="0" bIns="0" rtlCol="0"/>
            <a:lstStyle/>
            <a:p>
              <a:endParaRPr/>
            </a:p>
          </p:txBody>
        </p:sp>
        <p:sp>
          <p:nvSpPr>
            <p:cNvPr id="67" name="object 67"/>
            <p:cNvSpPr/>
            <p:nvPr/>
          </p:nvSpPr>
          <p:spPr>
            <a:xfrm>
              <a:off x="8324088" y="990600"/>
              <a:ext cx="820419" cy="1066800"/>
            </a:xfrm>
            <a:custGeom>
              <a:avLst/>
              <a:gdLst/>
              <a:ahLst/>
              <a:cxnLst/>
              <a:rect l="l" t="t" r="r" b="b"/>
              <a:pathLst>
                <a:path w="820420" h="1066800">
                  <a:moveTo>
                    <a:pt x="649477" y="834644"/>
                  </a:moveTo>
                  <a:lnTo>
                    <a:pt x="535939" y="834644"/>
                  </a:lnTo>
                  <a:lnTo>
                    <a:pt x="540892" y="837184"/>
                  </a:lnTo>
                  <a:lnTo>
                    <a:pt x="548258" y="839597"/>
                  </a:lnTo>
                  <a:lnTo>
                    <a:pt x="560577" y="854455"/>
                  </a:lnTo>
                  <a:lnTo>
                    <a:pt x="568070" y="869188"/>
                  </a:lnTo>
                  <a:lnTo>
                    <a:pt x="572896" y="876680"/>
                  </a:lnTo>
                  <a:lnTo>
                    <a:pt x="575436" y="884047"/>
                  </a:lnTo>
                  <a:lnTo>
                    <a:pt x="580389" y="901319"/>
                  </a:lnTo>
                  <a:lnTo>
                    <a:pt x="582802" y="913638"/>
                  </a:lnTo>
                  <a:lnTo>
                    <a:pt x="582802" y="926084"/>
                  </a:lnTo>
                  <a:lnTo>
                    <a:pt x="580389" y="938402"/>
                  </a:lnTo>
                  <a:lnTo>
                    <a:pt x="577850" y="950722"/>
                  </a:lnTo>
                  <a:lnTo>
                    <a:pt x="568070" y="972947"/>
                  </a:lnTo>
                  <a:lnTo>
                    <a:pt x="563117" y="987805"/>
                  </a:lnTo>
                  <a:lnTo>
                    <a:pt x="560577" y="1000125"/>
                  </a:lnTo>
                  <a:lnTo>
                    <a:pt x="558164" y="1007490"/>
                  </a:lnTo>
                  <a:lnTo>
                    <a:pt x="558164" y="1017397"/>
                  </a:lnTo>
                  <a:lnTo>
                    <a:pt x="560577" y="1027302"/>
                  </a:lnTo>
                  <a:lnTo>
                    <a:pt x="565530" y="1051940"/>
                  </a:lnTo>
                  <a:lnTo>
                    <a:pt x="570483" y="1059434"/>
                  </a:lnTo>
                  <a:lnTo>
                    <a:pt x="575436" y="1066800"/>
                  </a:lnTo>
                  <a:lnTo>
                    <a:pt x="582802" y="1066800"/>
                  </a:lnTo>
                  <a:lnTo>
                    <a:pt x="587755" y="1061847"/>
                  </a:lnTo>
                  <a:lnTo>
                    <a:pt x="592708" y="1059434"/>
                  </a:lnTo>
                  <a:lnTo>
                    <a:pt x="612520" y="1000125"/>
                  </a:lnTo>
                  <a:lnTo>
                    <a:pt x="605027" y="985265"/>
                  </a:lnTo>
                  <a:lnTo>
                    <a:pt x="607567" y="977900"/>
                  </a:lnTo>
                  <a:lnTo>
                    <a:pt x="609980" y="970534"/>
                  </a:lnTo>
                  <a:lnTo>
                    <a:pt x="614933" y="967994"/>
                  </a:lnTo>
                  <a:lnTo>
                    <a:pt x="619886" y="960627"/>
                  </a:lnTo>
                  <a:lnTo>
                    <a:pt x="624839" y="950722"/>
                  </a:lnTo>
                  <a:lnTo>
                    <a:pt x="627252" y="935863"/>
                  </a:lnTo>
                  <a:lnTo>
                    <a:pt x="632205" y="923544"/>
                  </a:lnTo>
                  <a:lnTo>
                    <a:pt x="642111" y="896365"/>
                  </a:lnTo>
                  <a:lnTo>
                    <a:pt x="647064" y="856869"/>
                  </a:lnTo>
                  <a:lnTo>
                    <a:pt x="649477" y="834644"/>
                  </a:lnTo>
                  <a:close/>
                </a:path>
                <a:path w="820420" h="1066800">
                  <a:moveTo>
                    <a:pt x="620092" y="595122"/>
                  </a:moveTo>
                  <a:lnTo>
                    <a:pt x="432180" y="595122"/>
                  </a:lnTo>
                  <a:lnTo>
                    <a:pt x="412495" y="622300"/>
                  </a:lnTo>
                  <a:lnTo>
                    <a:pt x="395096" y="649477"/>
                  </a:lnTo>
                  <a:lnTo>
                    <a:pt x="372871" y="698880"/>
                  </a:lnTo>
                  <a:lnTo>
                    <a:pt x="368045" y="711200"/>
                  </a:lnTo>
                  <a:lnTo>
                    <a:pt x="368045" y="723519"/>
                  </a:lnTo>
                  <a:lnTo>
                    <a:pt x="372871" y="723519"/>
                  </a:lnTo>
                  <a:lnTo>
                    <a:pt x="382777" y="738377"/>
                  </a:lnTo>
                  <a:lnTo>
                    <a:pt x="392683" y="745744"/>
                  </a:lnTo>
                  <a:lnTo>
                    <a:pt x="412495" y="767969"/>
                  </a:lnTo>
                  <a:lnTo>
                    <a:pt x="424814" y="777875"/>
                  </a:lnTo>
                  <a:lnTo>
                    <a:pt x="439546" y="787780"/>
                  </a:lnTo>
                  <a:lnTo>
                    <a:pt x="451992" y="795147"/>
                  </a:lnTo>
                  <a:lnTo>
                    <a:pt x="464311" y="797560"/>
                  </a:lnTo>
                  <a:lnTo>
                    <a:pt x="474217" y="797560"/>
                  </a:lnTo>
                  <a:lnTo>
                    <a:pt x="481583" y="800100"/>
                  </a:lnTo>
                  <a:lnTo>
                    <a:pt x="488950" y="802513"/>
                  </a:lnTo>
                  <a:lnTo>
                    <a:pt x="491489" y="807465"/>
                  </a:lnTo>
                  <a:lnTo>
                    <a:pt x="496442" y="814959"/>
                  </a:lnTo>
                  <a:lnTo>
                    <a:pt x="498855" y="817372"/>
                  </a:lnTo>
                  <a:lnTo>
                    <a:pt x="511175" y="827277"/>
                  </a:lnTo>
                  <a:lnTo>
                    <a:pt x="523620" y="834644"/>
                  </a:lnTo>
                  <a:lnTo>
                    <a:pt x="528446" y="837184"/>
                  </a:lnTo>
                  <a:lnTo>
                    <a:pt x="535939" y="834644"/>
                  </a:lnTo>
                  <a:lnTo>
                    <a:pt x="649477" y="834644"/>
                  </a:lnTo>
                  <a:lnTo>
                    <a:pt x="647064" y="817372"/>
                  </a:lnTo>
                  <a:lnTo>
                    <a:pt x="622300" y="713613"/>
                  </a:lnTo>
                  <a:lnTo>
                    <a:pt x="609980" y="649477"/>
                  </a:lnTo>
                  <a:lnTo>
                    <a:pt x="607567" y="629665"/>
                  </a:lnTo>
                  <a:lnTo>
                    <a:pt x="607567" y="622300"/>
                  </a:lnTo>
                  <a:lnTo>
                    <a:pt x="609980" y="619760"/>
                  </a:lnTo>
                  <a:lnTo>
                    <a:pt x="614933" y="614934"/>
                  </a:lnTo>
                  <a:lnTo>
                    <a:pt x="617346" y="607440"/>
                  </a:lnTo>
                  <a:lnTo>
                    <a:pt x="620092" y="595122"/>
                  </a:lnTo>
                  <a:close/>
                </a:path>
                <a:path w="820420" h="1066800">
                  <a:moveTo>
                    <a:pt x="673010" y="585215"/>
                  </a:moveTo>
                  <a:lnTo>
                    <a:pt x="622300" y="585215"/>
                  </a:lnTo>
                  <a:lnTo>
                    <a:pt x="632205" y="617347"/>
                  </a:lnTo>
                  <a:lnTo>
                    <a:pt x="639571" y="627252"/>
                  </a:lnTo>
                  <a:lnTo>
                    <a:pt x="639571" y="641985"/>
                  </a:lnTo>
                  <a:lnTo>
                    <a:pt x="649477" y="664210"/>
                  </a:lnTo>
                  <a:lnTo>
                    <a:pt x="652017" y="669163"/>
                  </a:lnTo>
                  <a:lnTo>
                    <a:pt x="664336" y="701294"/>
                  </a:lnTo>
                  <a:lnTo>
                    <a:pt x="669289" y="701294"/>
                  </a:lnTo>
                  <a:lnTo>
                    <a:pt x="671702" y="706247"/>
                  </a:lnTo>
                  <a:lnTo>
                    <a:pt x="669289" y="711200"/>
                  </a:lnTo>
                  <a:lnTo>
                    <a:pt x="676655" y="726059"/>
                  </a:lnTo>
                  <a:lnTo>
                    <a:pt x="686561" y="750697"/>
                  </a:lnTo>
                  <a:lnTo>
                    <a:pt x="703833" y="765555"/>
                  </a:lnTo>
                  <a:lnTo>
                    <a:pt x="726058" y="772922"/>
                  </a:lnTo>
                  <a:lnTo>
                    <a:pt x="721105" y="758063"/>
                  </a:lnTo>
                  <a:lnTo>
                    <a:pt x="734694" y="758063"/>
                  </a:lnTo>
                  <a:lnTo>
                    <a:pt x="738377" y="750697"/>
                  </a:lnTo>
                  <a:lnTo>
                    <a:pt x="738377" y="728472"/>
                  </a:lnTo>
                  <a:lnTo>
                    <a:pt x="728471" y="703834"/>
                  </a:lnTo>
                  <a:lnTo>
                    <a:pt x="723645" y="688975"/>
                  </a:lnTo>
                  <a:lnTo>
                    <a:pt x="716152" y="686435"/>
                  </a:lnTo>
                  <a:lnTo>
                    <a:pt x="716152" y="681609"/>
                  </a:lnTo>
                  <a:lnTo>
                    <a:pt x="718692" y="676655"/>
                  </a:lnTo>
                  <a:lnTo>
                    <a:pt x="706246" y="646938"/>
                  </a:lnTo>
                  <a:lnTo>
                    <a:pt x="703833" y="641985"/>
                  </a:lnTo>
                  <a:lnTo>
                    <a:pt x="693927" y="619760"/>
                  </a:lnTo>
                  <a:lnTo>
                    <a:pt x="684021" y="607440"/>
                  </a:lnTo>
                  <a:lnTo>
                    <a:pt x="679195" y="597535"/>
                  </a:lnTo>
                  <a:lnTo>
                    <a:pt x="673010" y="585215"/>
                  </a:lnTo>
                  <a:close/>
                </a:path>
                <a:path w="820420" h="1066800">
                  <a:moveTo>
                    <a:pt x="734694" y="758063"/>
                  </a:moveTo>
                  <a:lnTo>
                    <a:pt x="721105" y="758063"/>
                  </a:lnTo>
                  <a:lnTo>
                    <a:pt x="728471" y="770509"/>
                  </a:lnTo>
                  <a:lnTo>
                    <a:pt x="734694" y="758063"/>
                  </a:lnTo>
                  <a:close/>
                </a:path>
                <a:path w="820420" h="1066800">
                  <a:moveTo>
                    <a:pt x="819911" y="567944"/>
                  </a:moveTo>
                  <a:lnTo>
                    <a:pt x="664336" y="567944"/>
                  </a:lnTo>
                  <a:lnTo>
                    <a:pt x="684021" y="580263"/>
                  </a:lnTo>
                  <a:lnTo>
                    <a:pt x="691514" y="582802"/>
                  </a:lnTo>
                  <a:lnTo>
                    <a:pt x="701420" y="582802"/>
                  </a:lnTo>
                  <a:lnTo>
                    <a:pt x="706246" y="587755"/>
                  </a:lnTo>
                  <a:lnTo>
                    <a:pt x="718692" y="602488"/>
                  </a:lnTo>
                  <a:lnTo>
                    <a:pt x="755650" y="656844"/>
                  </a:lnTo>
                  <a:lnTo>
                    <a:pt x="814958" y="745744"/>
                  </a:lnTo>
                  <a:lnTo>
                    <a:pt x="819911" y="750697"/>
                  </a:lnTo>
                  <a:lnTo>
                    <a:pt x="819911" y="567944"/>
                  </a:lnTo>
                  <a:close/>
                </a:path>
                <a:path w="820420" h="1066800">
                  <a:moveTo>
                    <a:pt x="197611" y="298830"/>
                  </a:moveTo>
                  <a:lnTo>
                    <a:pt x="143255" y="298830"/>
                  </a:lnTo>
                  <a:lnTo>
                    <a:pt x="76580" y="311150"/>
                  </a:lnTo>
                  <a:lnTo>
                    <a:pt x="69214" y="316102"/>
                  </a:lnTo>
                  <a:lnTo>
                    <a:pt x="37083" y="328422"/>
                  </a:lnTo>
                  <a:lnTo>
                    <a:pt x="9905" y="348234"/>
                  </a:lnTo>
                  <a:lnTo>
                    <a:pt x="0" y="365505"/>
                  </a:lnTo>
                  <a:lnTo>
                    <a:pt x="0" y="400050"/>
                  </a:lnTo>
                  <a:lnTo>
                    <a:pt x="34670" y="441960"/>
                  </a:lnTo>
                  <a:lnTo>
                    <a:pt x="51942" y="451865"/>
                  </a:lnTo>
                  <a:lnTo>
                    <a:pt x="56895" y="454405"/>
                  </a:lnTo>
                  <a:lnTo>
                    <a:pt x="64261" y="454405"/>
                  </a:lnTo>
                  <a:lnTo>
                    <a:pt x="69214" y="459359"/>
                  </a:lnTo>
                  <a:lnTo>
                    <a:pt x="74167" y="464185"/>
                  </a:lnTo>
                  <a:lnTo>
                    <a:pt x="79120" y="469138"/>
                  </a:lnTo>
                  <a:lnTo>
                    <a:pt x="86486" y="474090"/>
                  </a:lnTo>
                  <a:lnTo>
                    <a:pt x="96392" y="476630"/>
                  </a:lnTo>
                  <a:lnTo>
                    <a:pt x="103758" y="476630"/>
                  </a:lnTo>
                  <a:lnTo>
                    <a:pt x="113664" y="481584"/>
                  </a:lnTo>
                  <a:lnTo>
                    <a:pt x="121030" y="486410"/>
                  </a:lnTo>
                  <a:lnTo>
                    <a:pt x="123570" y="491363"/>
                  </a:lnTo>
                  <a:lnTo>
                    <a:pt x="128396" y="496315"/>
                  </a:lnTo>
                  <a:lnTo>
                    <a:pt x="148208" y="506222"/>
                  </a:lnTo>
                  <a:lnTo>
                    <a:pt x="155575" y="516127"/>
                  </a:lnTo>
                  <a:lnTo>
                    <a:pt x="160527" y="526034"/>
                  </a:lnTo>
                  <a:lnTo>
                    <a:pt x="160527" y="530860"/>
                  </a:lnTo>
                  <a:lnTo>
                    <a:pt x="163067" y="535813"/>
                  </a:lnTo>
                  <a:lnTo>
                    <a:pt x="168020" y="538352"/>
                  </a:lnTo>
                  <a:lnTo>
                    <a:pt x="175386" y="540765"/>
                  </a:lnTo>
                  <a:lnTo>
                    <a:pt x="185292" y="550672"/>
                  </a:lnTo>
                  <a:lnTo>
                    <a:pt x="187705" y="558038"/>
                  </a:lnTo>
                  <a:lnTo>
                    <a:pt x="187705" y="562990"/>
                  </a:lnTo>
                  <a:lnTo>
                    <a:pt x="190245" y="565530"/>
                  </a:lnTo>
                  <a:lnTo>
                    <a:pt x="195071" y="575310"/>
                  </a:lnTo>
                  <a:lnTo>
                    <a:pt x="204977" y="582802"/>
                  </a:lnTo>
                  <a:lnTo>
                    <a:pt x="209930" y="585215"/>
                  </a:lnTo>
                  <a:lnTo>
                    <a:pt x="214883" y="587755"/>
                  </a:lnTo>
                  <a:lnTo>
                    <a:pt x="219836" y="592709"/>
                  </a:lnTo>
                  <a:lnTo>
                    <a:pt x="224789" y="600075"/>
                  </a:lnTo>
                  <a:lnTo>
                    <a:pt x="229742" y="605027"/>
                  </a:lnTo>
                  <a:lnTo>
                    <a:pt x="237108" y="609980"/>
                  </a:lnTo>
                  <a:lnTo>
                    <a:pt x="247014" y="617347"/>
                  </a:lnTo>
                  <a:lnTo>
                    <a:pt x="266700" y="629665"/>
                  </a:lnTo>
                  <a:lnTo>
                    <a:pt x="276605" y="637159"/>
                  </a:lnTo>
                  <a:lnTo>
                    <a:pt x="283971" y="639572"/>
                  </a:lnTo>
                  <a:lnTo>
                    <a:pt x="303783" y="639572"/>
                  </a:lnTo>
                  <a:lnTo>
                    <a:pt x="330961" y="632205"/>
                  </a:lnTo>
                  <a:lnTo>
                    <a:pt x="355600" y="622300"/>
                  </a:lnTo>
                  <a:lnTo>
                    <a:pt x="377825" y="612394"/>
                  </a:lnTo>
                  <a:lnTo>
                    <a:pt x="409955" y="600075"/>
                  </a:lnTo>
                  <a:lnTo>
                    <a:pt x="432180" y="595122"/>
                  </a:lnTo>
                  <a:lnTo>
                    <a:pt x="620092" y="595122"/>
                  </a:lnTo>
                  <a:lnTo>
                    <a:pt x="622300" y="585215"/>
                  </a:lnTo>
                  <a:lnTo>
                    <a:pt x="673010" y="585215"/>
                  </a:lnTo>
                  <a:lnTo>
                    <a:pt x="664336" y="567944"/>
                  </a:lnTo>
                  <a:lnTo>
                    <a:pt x="819911" y="567944"/>
                  </a:lnTo>
                  <a:lnTo>
                    <a:pt x="819911" y="464185"/>
                  </a:lnTo>
                  <a:lnTo>
                    <a:pt x="563117" y="464185"/>
                  </a:lnTo>
                  <a:lnTo>
                    <a:pt x="535939" y="444500"/>
                  </a:lnTo>
                  <a:lnTo>
                    <a:pt x="501395" y="417322"/>
                  </a:lnTo>
                  <a:lnTo>
                    <a:pt x="459358" y="387730"/>
                  </a:lnTo>
                  <a:lnTo>
                    <a:pt x="414908" y="362965"/>
                  </a:lnTo>
                  <a:lnTo>
                    <a:pt x="360552" y="335788"/>
                  </a:lnTo>
                  <a:lnTo>
                    <a:pt x="306196" y="316102"/>
                  </a:lnTo>
                  <a:lnTo>
                    <a:pt x="251967" y="303784"/>
                  </a:lnTo>
                  <a:lnTo>
                    <a:pt x="197611" y="298830"/>
                  </a:lnTo>
                  <a:close/>
                </a:path>
                <a:path w="820420" h="1066800">
                  <a:moveTo>
                    <a:pt x="592708" y="414909"/>
                  </a:moveTo>
                  <a:lnTo>
                    <a:pt x="587755" y="417322"/>
                  </a:lnTo>
                  <a:lnTo>
                    <a:pt x="572896" y="417322"/>
                  </a:lnTo>
                  <a:lnTo>
                    <a:pt x="572896" y="419735"/>
                  </a:lnTo>
                  <a:lnTo>
                    <a:pt x="570483" y="419735"/>
                  </a:lnTo>
                  <a:lnTo>
                    <a:pt x="570483" y="422275"/>
                  </a:lnTo>
                  <a:lnTo>
                    <a:pt x="572896" y="424688"/>
                  </a:lnTo>
                  <a:lnTo>
                    <a:pt x="568070" y="424688"/>
                  </a:lnTo>
                  <a:lnTo>
                    <a:pt x="563117" y="427227"/>
                  </a:lnTo>
                  <a:lnTo>
                    <a:pt x="560577" y="432180"/>
                  </a:lnTo>
                  <a:lnTo>
                    <a:pt x="560577" y="437134"/>
                  </a:lnTo>
                  <a:lnTo>
                    <a:pt x="563117" y="441960"/>
                  </a:lnTo>
                  <a:lnTo>
                    <a:pt x="565530" y="446913"/>
                  </a:lnTo>
                  <a:lnTo>
                    <a:pt x="565530" y="461772"/>
                  </a:lnTo>
                  <a:lnTo>
                    <a:pt x="563117" y="464185"/>
                  </a:lnTo>
                  <a:lnTo>
                    <a:pt x="819911" y="464185"/>
                  </a:lnTo>
                  <a:lnTo>
                    <a:pt x="819911" y="441960"/>
                  </a:lnTo>
                  <a:lnTo>
                    <a:pt x="614933" y="441960"/>
                  </a:lnTo>
                  <a:lnTo>
                    <a:pt x="605027" y="432180"/>
                  </a:lnTo>
                  <a:lnTo>
                    <a:pt x="605027" y="422275"/>
                  </a:lnTo>
                  <a:lnTo>
                    <a:pt x="602614" y="419735"/>
                  </a:lnTo>
                  <a:lnTo>
                    <a:pt x="592708" y="414909"/>
                  </a:lnTo>
                  <a:close/>
                </a:path>
                <a:path w="820420" h="1066800">
                  <a:moveTo>
                    <a:pt x="819911" y="0"/>
                  </a:moveTo>
                  <a:lnTo>
                    <a:pt x="787780" y="24637"/>
                  </a:lnTo>
                  <a:lnTo>
                    <a:pt x="750696" y="61722"/>
                  </a:lnTo>
                  <a:lnTo>
                    <a:pt x="716152" y="106172"/>
                  </a:lnTo>
                  <a:lnTo>
                    <a:pt x="688975" y="153035"/>
                  </a:lnTo>
                  <a:lnTo>
                    <a:pt x="666750" y="204977"/>
                  </a:lnTo>
                  <a:lnTo>
                    <a:pt x="647064" y="264160"/>
                  </a:lnTo>
                  <a:lnTo>
                    <a:pt x="634745" y="313563"/>
                  </a:lnTo>
                  <a:lnTo>
                    <a:pt x="627252" y="362965"/>
                  </a:lnTo>
                  <a:lnTo>
                    <a:pt x="622300" y="407415"/>
                  </a:lnTo>
                  <a:lnTo>
                    <a:pt x="619886" y="439547"/>
                  </a:lnTo>
                  <a:lnTo>
                    <a:pt x="614933" y="441960"/>
                  </a:lnTo>
                  <a:lnTo>
                    <a:pt x="819911" y="441960"/>
                  </a:lnTo>
                  <a:lnTo>
                    <a:pt x="819911" y="439547"/>
                  </a:lnTo>
                  <a:lnTo>
                    <a:pt x="802639" y="437134"/>
                  </a:lnTo>
                  <a:lnTo>
                    <a:pt x="819911" y="427227"/>
                  </a:lnTo>
                  <a:lnTo>
                    <a:pt x="819911" y="0"/>
                  </a:lnTo>
                  <a:close/>
                </a:path>
                <a:path w="820420" h="1066800">
                  <a:moveTo>
                    <a:pt x="577850" y="414909"/>
                  </a:moveTo>
                  <a:lnTo>
                    <a:pt x="575436" y="417322"/>
                  </a:lnTo>
                  <a:lnTo>
                    <a:pt x="582802" y="417322"/>
                  </a:lnTo>
                  <a:lnTo>
                    <a:pt x="577850" y="414909"/>
                  </a:lnTo>
                  <a:close/>
                </a:path>
                <a:path w="820420" h="1066800">
                  <a:moveTo>
                    <a:pt x="587755" y="414909"/>
                  </a:moveTo>
                  <a:lnTo>
                    <a:pt x="585342" y="414909"/>
                  </a:lnTo>
                  <a:lnTo>
                    <a:pt x="582802" y="417322"/>
                  </a:lnTo>
                  <a:lnTo>
                    <a:pt x="587755" y="417322"/>
                  </a:lnTo>
                  <a:lnTo>
                    <a:pt x="587755" y="414909"/>
                  </a:lnTo>
                  <a:close/>
                </a:path>
              </a:pathLst>
            </a:custGeom>
            <a:solidFill>
              <a:srgbClr val="D7F1AB">
                <a:alpha val="72155"/>
              </a:srgbClr>
            </a:solidFill>
          </p:spPr>
          <p:txBody>
            <a:bodyPr wrap="square" lIns="0" tIns="0" rIns="0" bIns="0" rtlCol="0"/>
            <a:lstStyle/>
            <a:p>
              <a:endParaRPr/>
            </a:p>
          </p:txBody>
        </p:sp>
      </p:grpSp>
      <p:sp>
        <p:nvSpPr>
          <p:cNvPr id="68" name="object 68"/>
          <p:cNvSpPr txBox="1">
            <a:spLocks noGrp="1"/>
          </p:cNvSpPr>
          <p:nvPr>
            <p:ph type="title"/>
          </p:nvPr>
        </p:nvSpPr>
        <p:spPr>
          <a:xfrm>
            <a:off x="1088237" y="567690"/>
            <a:ext cx="5744210" cy="939800"/>
          </a:xfrm>
          <a:prstGeom prst="rect">
            <a:avLst/>
          </a:prstGeom>
        </p:spPr>
        <p:txBody>
          <a:bodyPr vert="horz" wrap="square" lIns="0" tIns="12700" rIns="0" bIns="0" rtlCol="0">
            <a:spAutoFit/>
          </a:bodyPr>
          <a:lstStyle/>
          <a:p>
            <a:pPr marL="12700">
              <a:lnSpc>
                <a:spcPct val="100000"/>
              </a:lnSpc>
              <a:spcBef>
                <a:spcPts val="100"/>
              </a:spcBef>
            </a:pPr>
            <a:r>
              <a:rPr sz="6000" b="1" dirty="0">
                <a:solidFill>
                  <a:srgbClr val="689717"/>
                </a:solidFill>
                <a:latin typeface="Monotype Corsiva"/>
                <a:cs typeface="Monotype Corsiva"/>
              </a:rPr>
              <a:t>Nature teaches</a:t>
            </a:r>
            <a:r>
              <a:rPr sz="6000" b="1" spc="-155" dirty="0">
                <a:solidFill>
                  <a:srgbClr val="689717"/>
                </a:solidFill>
                <a:latin typeface="Monotype Corsiva"/>
                <a:cs typeface="Monotype Corsiva"/>
              </a:rPr>
              <a:t> </a:t>
            </a:r>
            <a:r>
              <a:rPr sz="6000" b="1" dirty="0">
                <a:solidFill>
                  <a:srgbClr val="689717"/>
                </a:solidFill>
                <a:latin typeface="Monotype Corsiva"/>
                <a:cs typeface="Monotype Corsiva"/>
              </a:rPr>
              <a:t>us….</a:t>
            </a:r>
            <a:endParaRPr sz="6000">
              <a:latin typeface="Monotype Corsiva"/>
              <a:cs typeface="Monotype Corsiva"/>
            </a:endParaRPr>
          </a:p>
        </p:txBody>
      </p:sp>
      <p:grpSp>
        <p:nvGrpSpPr>
          <p:cNvPr id="69" name="object 69"/>
          <p:cNvGrpSpPr/>
          <p:nvPr/>
        </p:nvGrpSpPr>
        <p:grpSpPr>
          <a:xfrm>
            <a:off x="467537" y="2009775"/>
            <a:ext cx="7940040" cy="4459605"/>
            <a:chOff x="467537" y="2009775"/>
            <a:chExt cx="7940040" cy="4459605"/>
          </a:xfrm>
        </p:grpSpPr>
        <p:sp>
          <p:nvSpPr>
            <p:cNvPr id="70" name="object 70"/>
            <p:cNvSpPr/>
            <p:nvPr/>
          </p:nvSpPr>
          <p:spPr>
            <a:xfrm>
              <a:off x="5868162" y="2267331"/>
              <a:ext cx="2505074" cy="1819275"/>
            </a:xfrm>
            <a:prstGeom prst="rect">
              <a:avLst/>
            </a:prstGeom>
            <a:blipFill>
              <a:blip r:embed="rId45" cstate="print"/>
              <a:stretch>
                <a:fillRect/>
              </a:stretch>
            </a:blipFill>
          </p:spPr>
          <p:txBody>
            <a:bodyPr wrap="square" lIns="0" tIns="0" rIns="0" bIns="0" rtlCol="0"/>
            <a:lstStyle/>
            <a:p>
              <a:endParaRPr/>
            </a:p>
          </p:txBody>
        </p:sp>
        <p:sp>
          <p:nvSpPr>
            <p:cNvPr id="71" name="object 71"/>
            <p:cNvSpPr/>
            <p:nvPr/>
          </p:nvSpPr>
          <p:spPr>
            <a:xfrm>
              <a:off x="5940170" y="4621148"/>
              <a:ext cx="2466975" cy="1847850"/>
            </a:xfrm>
            <a:prstGeom prst="rect">
              <a:avLst/>
            </a:prstGeom>
            <a:blipFill>
              <a:blip r:embed="rId46" cstate="print"/>
              <a:stretch>
                <a:fillRect/>
              </a:stretch>
            </a:blipFill>
          </p:spPr>
          <p:txBody>
            <a:bodyPr wrap="square" lIns="0" tIns="0" rIns="0" bIns="0" rtlCol="0"/>
            <a:lstStyle/>
            <a:p>
              <a:endParaRPr/>
            </a:p>
          </p:txBody>
        </p:sp>
        <p:sp>
          <p:nvSpPr>
            <p:cNvPr id="72" name="object 72"/>
            <p:cNvSpPr/>
            <p:nvPr/>
          </p:nvSpPr>
          <p:spPr>
            <a:xfrm>
              <a:off x="467537" y="4471250"/>
              <a:ext cx="2371725" cy="1924050"/>
            </a:xfrm>
            <a:prstGeom prst="rect">
              <a:avLst/>
            </a:prstGeom>
            <a:blipFill>
              <a:blip r:embed="rId47" cstate="print"/>
              <a:stretch>
                <a:fillRect/>
              </a:stretch>
            </a:blipFill>
          </p:spPr>
          <p:txBody>
            <a:bodyPr wrap="square" lIns="0" tIns="0" rIns="0" bIns="0" rtlCol="0"/>
            <a:lstStyle/>
            <a:p>
              <a:endParaRPr/>
            </a:p>
          </p:txBody>
        </p:sp>
        <p:sp>
          <p:nvSpPr>
            <p:cNvPr id="73" name="object 73"/>
            <p:cNvSpPr/>
            <p:nvPr/>
          </p:nvSpPr>
          <p:spPr>
            <a:xfrm>
              <a:off x="467537" y="2471927"/>
              <a:ext cx="2443734" cy="1728216"/>
            </a:xfrm>
            <a:prstGeom prst="rect">
              <a:avLst/>
            </a:prstGeom>
            <a:blipFill>
              <a:blip r:embed="rId48" cstate="print"/>
              <a:stretch>
                <a:fillRect/>
              </a:stretch>
            </a:blipFill>
          </p:spPr>
          <p:txBody>
            <a:bodyPr wrap="square" lIns="0" tIns="0" rIns="0" bIns="0" rtlCol="0"/>
            <a:lstStyle/>
            <a:p>
              <a:endParaRPr/>
            </a:p>
          </p:txBody>
        </p:sp>
        <p:sp>
          <p:nvSpPr>
            <p:cNvPr id="74" name="object 74"/>
            <p:cNvSpPr/>
            <p:nvPr/>
          </p:nvSpPr>
          <p:spPr>
            <a:xfrm>
              <a:off x="2867025" y="2009775"/>
              <a:ext cx="2867025" cy="2390775"/>
            </a:xfrm>
            <a:prstGeom prst="rect">
              <a:avLst/>
            </a:prstGeom>
            <a:blipFill>
              <a:blip r:embed="rId49" cstate="print"/>
              <a:stretch>
                <a:fillRect/>
              </a:stretch>
            </a:blipFill>
          </p:spPr>
          <p:txBody>
            <a:bodyPr wrap="square" lIns="0" tIns="0" rIns="0" bIns="0" rtlCol="0"/>
            <a:lstStyle/>
            <a:p>
              <a:endParaRPr/>
            </a:p>
          </p:txBody>
        </p:sp>
      </p:grpSp>
      <p:sp>
        <p:nvSpPr>
          <p:cNvPr id="75" name="object 75"/>
          <p:cNvSpPr txBox="1"/>
          <p:nvPr/>
        </p:nvSpPr>
        <p:spPr>
          <a:xfrm>
            <a:off x="3138932" y="2129789"/>
            <a:ext cx="2324100" cy="2037080"/>
          </a:xfrm>
          <a:prstGeom prst="rect">
            <a:avLst/>
          </a:prstGeom>
        </p:spPr>
        <p:txBody>
          <a:bodyPr vert="horz" wrap="square" lIns="0" tIns="12065" rIns="0" bIns="0" rtlCol="0">
            <a:spAutoFit/>
          </a:bodyPr>
          <a:lstStyle/>
          <a:p>
            <a:pPr marL="12700" marR="5080">
              <a:lnSpc>
                <a:spcPct val="100000"/>
              </a:lnSpc>
              <a:spcBef>
                <a:spcPts val="95"/>
              </a:spcBef>
            </a:pPr>
            <a:r>
              <a:rPr sz="2200" b="1" i="1" spc="5" dirty="0">
                <a:solidFill>
                  <a:srgbClr val="4D6121"/>
                </a:solidFill>
                <a:latin typeface="Monotype Corsiva"/>
                <a:cs typeface="Monotype Corsiva"/>
              </a:rPr>
              <a:t>It </a:t>
            </a:r>
            <a:r>
              <a:rPr sz="2200" b="1" i="1" dirty="0">
                <a:solidFill>
                  <a:srgbClr val="4D6121"/>
                </a:solidFill>
                <a:latin typeface="Monotype Corsiva"/>
                <a:cs typeface="Monotype Corsiva"/>
              </a:rPr>
              <a:t>is from nature </a:t>
            </a:r>
            <a:r>
              <a:rPr sz="2200" b="1" i="1" spc="5" dirty="0">
                <a:solidFill>
                  <a:srgbClr val="4D6121"/>
                </a:solidFill>
                <a:latin typeface="Monotype Corsiva"/>
                <a:cs typeface="Monotype Corsiva"/>
              </a:rPr>
              <a:t>that  </a:t>
            </a:r>
            <a:r>
              <a:rPr sz="2200" b="1" i="1" dirty="0">
                <a:solidFill>
                  <a:srgbClr val="4D6121"/>
                </a:solidFill>
                <a:latin typeface="Monotype Corsiva"/>
                <a:cs typeface="Monotype Corsiva"/>
              </a:rPr>
              <a:t>man </a:t>
            </a:r>
            <a:r>
              <a:rPr sz="2200" b="1" i="1" spc="5" dirty="0">
                <a:solidFill>
                  <a:srgbClr val="4D6121"/>
                </a:solidFill>
                <a:latin typeface="Monotype Corsiva"/>
                <a:cs typeface="Monotype Corsiva"/>
              </a:rPr>
              <a:t>has </a:t>
            </a:r>
            <a:r>
              <a:rPr sz="2200" b="1" i="1" dirty="0">
                <a:solidFill>
                  <a:srgbClr val="4D6121"/>
                </a:solidFill>
                <a:latin typeface="Monotype Corsiva"/>
                <a:cs typeface="Monotype Corsiva"/>
              </a:rPr>
              <a:t>learnt  everything and even  maths…. Here are  some of </a:t>
            </a:r>
            <a:r>
              <a:rPr sz="2200" b="1" i="1" spc="5" dirty="0">
                <a:solidFill>
                  <a:srgbClr val="4D6121"/>
                </a:solidFill>
                <a:latin typeface="Monotype Corsiva"/>
                <a:cs typeface="Monotype Corsiva"/>
              </a:rPr>
              <a:t>the </a:t>
            </a:r>
            <a:r>
              <a:rPr sz="2200" b="1" i="1" dirty="0">
                <a:solidFill>
                  <a:srgbClr val="4D6121"/>
                </a:solidFill>
                <a:latin typeface="Monotype Corsiva"/>
                <a:cs typeface="Monotype Corsiva"/>
              </a:rPr>
              <a:t>triangles  that occur in</a:t>
            </a:r>
            <a:r>
              <a:rPr sz="2200" b="1" i="1" spc="-135" dirty="0">
                <a:solidFill>
                  <a:srgbClr val="4D6121"/>
                </a:solidFill>
                <a:latin typeface="Monotype Corsiva"/>
                <a:cs typeface="Monotype Corsiva"/>
              </a:rPr>
              <a:t> </a:t>
            </a:r>
            <a:r>
              <a:rPr sz="2200" b="1" i="1" dirty="0">
                <a:solidFill>
                  <a:srgbClr val="4D6121"/>
                </a:solidFill>
                <a:latin typeface="Monotype Corsiva"/>
                <a:cs typeface="Monotype Corsiva"/>
              </a:rPr>
              <a:t>nature….</a:t>
            </a:r>
            <a:endParaRPr sz="2200">
              <a:latin typeface="Monotype Corsiva"/>
              <a:cs typeface="Monotype Corsiva"/>
            </a:endParaRPr>
          </a:p>
        </p:txBody>
      </p:sp>
      <p:sp>
        <p:nvSpPr>
          <p:cNvPr id="76" name="object 76"/>
          <p:cNvSpPr/>
          <p:nvPr/>
        </p:nvSpPr>
        <p:spPr>
          <a:xfrm>
            <a:off x="3405632" y="4362450"/>
            <a:ext cx="1828800" cy="2495546"/>
          </a:xfrm>
          <a:prstGeom prst="rect">
            <a:avLst/>
          </a:prstGeom>
          <a:blipFill>
            <a:blip r:embed="rId50"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30" y="0"/>
            <a:ext cx="9146540" cy="6858000"/>
            <a:chOff x="-1030" y="0"/>
            <a:chExt cx="9146540" cy="6858000"/>
          </a:xfrm>
        </p:grpSpPr>
        <p:sp>
          <p:nvSpPr>
            <p:cNvPr id="3" name="object 3"/>
            <p:cNvSpPr/>
            <p:nvPr/>
          </p:nvSpPr>
          <p:spPr>
            <a:xfrm>
              <a:off x="-1030" y="0"/>
              <a:ext cx="9146173"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96849"/>
              <a:ext cx="3275076" cy="298767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44008" y="210819"/>
              <a:ext cx="4319396" cy="371792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043609" y="4997627"/>
              <a:ext cx="2305049" cy="169824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7020305" y="4797196"/>
              <a:ext cx="1943100" cy="1841881"/>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923918" y="4846573"/>
              <a:ext cx="2619375" cy="1743075"/>
            </a:xfrm>
            <a:prstGeom prst="rect">
              <a:avLst/>
            </a:prstGeom>
            <a:blipFill>
              <a:blip r:embed="rId7" cstate="print"/>
              <a:stretch>
                <a:fillRect/>
              </a:stretch>
            </a:blipFill>
          </p:spPr>
          <p:txBody>
            <a:bodyPr wrap="square" lIns="0" tIns="0" rIns="0" bIns="0" rtlCol="0"/>
            <a:lstStyle/>
            <a:p>
              <a:endParaRPr/>
            </a:p>
          </p:txBody>
        </p:sp>
      </p:grpSp>
      <p:sp>
        <p:nvSpPr>
          <p:cNvPr id="9" name="object 9"/>
          <p:cNvSpPr txBox="1"/>
          <p:nvPr/>
        </p:nvSpPr>
        <p:spPr>
          <a:xfrm>
            <a:off x="248513" y="3407486"/>
            <a:ext cx="3428365" cy="1489710"/>
          </a:xfrm>
          <a:prstGeom prst="rect">
            <a:avLst/>
          </a:prstGeom>
        </p:spPr>
        <p:txBody>
          <a:bodyPr vert="horz" wrap="square" lIns="0" tIns="13335" rIns="0" bIns="0" rtlCol="0">
            <a:spAutoFit/>
          </a:bodyPr>
          <a:lstStyle/>
          <a:p>
            <a:pPr marL="12700" marR="5080">
              <a:lnSpc>
                <a:spcPct val="100000"/>
              </a:lnSpc>
              <a:spcBef>
                <a:spcPts val="105"/>
              </a:spcBef>
            </a:pPr>
            <a:r>
              <a:rPr sz="3200" i="1" spc="-5" dirty="0">
                <a:latin typeface="Monotype Corsiva"/>
                <a:cs typeface="Monotype Corsiva"/>
              </a:rPr>
              <a:t>But man has </a:t>
            </a:r>
            <a:r>
              <a:rPr sz="3200" i="1" dirty="0">
                <a:latin typeface="Monotype Corsiva"/>
                <a:cs typeface="Monotype Corsiva"/>
              </a:rPr>
              <a:t>used </a:t>
            </a:r>
            <a:r>
              <a:rPr sz="3200" i="1" spc="-5" dirty="0">
                <a:latin typeface="Monotype Corsiva"/>
                <a:cs typeface="Monotype Corsiva"/>
              </a:rPr>
              <a:t>his  </a:t>
            </a:r>
            <a:r>
              <a:rPr sz="3200" i="1" dirty="0">
                <a:latin typeface="Monotype Corsiva"/>
                <a:cs typeface="Monotype Corsiva"/>
              </a:rPr>
              <a:t>intelligence to </a:t>
            </a:r>
            <a:r>
              <a:rPr sz="3200" i="1" spc="-5" dirty="0">
                <a:latin typeface="Monotype Corsiva"/>
                <a:cs typeface="Monotype Corsiva"/>
              </a:rPr>
              <a:t>apply</a:t>
            </a:r>
            <a:r>
              <a:rPr sz="3200" i="1" spc="-114" dirty="0">
                <a:latin typeface="Monotype Corsiva"/>
                <a:cs typeface="Monotype Corsiva"/>
              </a:rPr>
              <a:t> </a:t>
            </a:r>
            <a:r>
              <a:rPr sz="3200" i="1" dirty="0">
                <a:latin typeface="Monotype Corsiva"/>
                <a:cs typeface="Monotype Corsiva"/>
              </a:rPr>
              <a:t>the  </a:t>
            </a:r>
            <a:r>
              <a:rPr sz="3200" i="1" spc="-5" dirty="0">
                <a:latin typeface="Monotype Corsiva"/>
                <a:cs typeface="Monotype Corsiva"/>
              </a:rPr>
              <a:t>shapes </a:t>
            </a:r>
            <a:r>
              <a:rPr sz="3200" i="1" dirty="0">
                <a:latin typeface="Monotype Corsiva"/>
                <a:cs typeface="Monotype Corsiva"/>
              </a:rPr>
              <a:t>of nature</a:t>
            </a:r>
            <a:r>
              <a:rPr sz="3200" i="1" spc="-25" dirty="0">
                <a:latin typeface="Monotype Corsiva"/>
                <a:cs typeface="Monotype Corsiva"/>
              </a:rPr>
              <a:t> </a:t>
            </a:r>
            <a:r>
              <a:rPr sz="3200" i="1" dirty="0">
                <a:latin typeface="Monotype Corsiva"/>
                <a:cs typeface="Monotype Corsiva"/>
              </a:rPr>
              <a:t>….</a:t>
            </a:r>
            <a:endParaRPr sz="3200">
              <a:latin typeface="Monotype Corsiva"/>
              <a:cs typeface="Monotype Corsi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0000">
              <a:alpha val="50195"/>
            </a:srgbClr>
          </a:solidFill>
        </p:spPr>
        <p:txBody>
          <a:bodyPr wrap="square" lIns="0" tIns="0" rIns="0" bIns="0" rtlCol="0"/>
          <a:lstStyle/>
          <a:p>
            <a:endParaRPr/>
          </a:p>
        </p:txBody>
      </p:sp>
      <p:sp>
        <p:nvSpPr>
          <p:cNvPr id="3" name="object 3"/>
          <p:cNvSpPr txBox="1"/>
          <p:nvPr/>
        </p:nvSpPr>
        <p:spPr>
          <a:xfrm>
            <a:off x="431393" y="1441450"/>
            <a:ext cx="7478395" cy="2465070"/>
          </a:xfrm>
          <a:prstGeom prst="rect">
            <a:avLst/>
          </a:prstGeom>
        </p:spPr>
        <p:txBody>
          <a:bodyPr vert="horz" wrap="square" lIns="0" tIns="13335" rIns="0" bIns="0" rtlCol="0">
            <a:spAutoFit/>
          </a:bodyPr>
          <a:lstStyle/>
          <a:p>
            <a:pPr marL="12700" marR="5080">
              <a:lnSpc>
                <a:spcPct val="100000"/>
              </a:lnSpc>
              <a:spcBef>
                <a:spcPts val="105"/>
              </a:spcBef>
            </a:pPr>
            <a:r>
              <a:rPr sz="3200" i="1" spc="10" dirty="0">
                <a:solidFill>
                  <a:srgbClr val="FFFFFF"/>
                </a:solidFill>
                <a:latin typeface="Monotype Corsiva"/>
                <a:cs typeface="Monotype Corsiva"/>
              </a:rPr>
              <a:t>In </a:t>
            </a:r>
            <a:r>
              <a:rPr sz="3200" i="1" u="heavy" spc="25" dirty="0">
                <a:solidFill>
                  <a:srgbClr val="B5740A"/>
                </a:solidFill>
                <a:uFill>
                  <a:solidFill>
                    <a:srgbClr val="B5740A"/>
                  </a:solidFill>
                </a:uFill>
                <a:latin typeface="Monotype Corsiva"/>
                <a:cs typeface="Monotype Corsiva"/>
                <a:hlinkClick r:id="rId2"/>
              </a:rPr>
              <a:t>Euclidean </a:t>
            </a:r>
            <a:r>
              <a:rPr sz="3200" i="1" u="heavy" spc="30" dirty="0">
                <a:solidFill>
                  <a:srgbClr val="B5740A"/>
                </a:solidFill>
                <a:uFill>
                  <a:solidFill>
                    <a:srgbClr val="B5740A"/>
                  </a:solidFill>
                </a:uFill>
                <a:latin typeface="Monotype Corsiva"/>
                <a:cs typeface="Monotype Corsiva"/>
                <a:hlinkClick r:id="rId2"/>
              </a:rPr>
              <a:t>geometry</a:t>
            </a:r>
            <a:r>
              <a:rPr sz="3200" i="1" spc="30" dirty="0">
                <a:solidFill>
                  <a:srgbClr val="FFFFFF"/>
                </a:solidFill>
                <a:latin typeface="Monotype Corsiva"/>
                <a:cs typeface="Monotype Corsiva"/>
              </a:rPr>
              <a:t>, </a:t>
            </a:r>
            <a:r>
              <a:rPr sz="3200" i="1" dirty="0">
                <a:solidFill>
                  <a:srgbClr val="FFFFFF"/>
                </a:solidFill>
                <a:latin typeface="Monotype Corsiva"/>
                <a:cs typeface="Monotype Corsiva"/>
              </a:rPr>
              <a:t>a </a:t>
            </a:r>
            <a:r>
              <a:rPr sz="3200" b="1" i="1" spc="25" dirty="0">
                <a:solidFill>
                  <a:srgbClr val="FFFFFF"/>
                </a:solidFill>
                <a:latin typeface="Monotype Corsiva"/>
                <a:cs typeface="Monotype Corsiva"/>
              </a:rPr>
              <a:t>parallelogram </a:t>
            </a:r>
            <a:r>
              <a:rPr sz="3200" i="1" spc="15" dirty="0">
                <a:solidFill>
                  <a:srgbClr val="FFFFFF"/>
                </a:solidFill>
                <a:latin typeface="Monotype Corsiva"/>
                <a:cs typeface="Monotype Corsiva"/>
              </a:rPr>
              <a:t>is </a:t>
            </a:r>
            <a:r>
              <a:rPr sz="3200" i="1" dirty="0">
                <a:solidFill>
                  <a:srgbClr val="FFFFFF"/>
                </a:solidFill>
                <a:latin typeface="Monotype Corsiva"/>
                <a:cs typeface="Monotype Corsiva"/>
              </a:rPr>
              <a:t>a </a:t>
            </a:r>
            <a:r>
              <a:rPr sz="3200" i="1" u="heavy" spc="25" dirty="0">
                <a:solidFill>
                  <a:srgbClr val="B5740A"/>
                </a:solidFill>
                <a:uFill>
                  <a:solidFill>
                    <a:srgbClr val="B5740A"/>
                  </a:solidFill>
                </a:uFill>
                <a:latin typeface="Monotype Corsiva"/>
                <a:cs typeface="Monotype Corsiva"/>
                <a:hlinkClick r:id="rId3"/>
              </a:rPr>
              <a:t>convex </a:t>
            </a:r>
            <a:r>
              <a:rPr sz="3200" i="1" spc="25" dirty="0">
                <a:solidFill>
                  <a:srgbClr val="B5740A"/>
                </a:solidFill>
                <a:latin typeface="Monotype Corsiva"/>
                <a:cs typeface="Monotype Corsiva"/>
              </a:rPr>
              <a:t> </a:t>
            </a:r>
            <a:r>
              <a:rPr sz="3200" i="1" u="heavy" spc="25" dirty="0">
                <a:solidFill>
                  <a:srgbClr val="B5740A"/>
                </a:solidFill>
                <a:uFill>
                  <a:solidFill>
                    <a:srgbClr val="B5740A"/>
                  </a:solidFill>
                </a:uFill>
                <a:latin typeface="Monotype Corsiva"/>
                <a:cs typeface="Monotype Corsiva"/>
                <a:hlinkClick r:id="rId4"/>
              </a:rPr>
              <a:t>quadrilateral</a:t>
            </a:r>
            <a:r>
              <a:rPr sz="3200" i="1" spc="25" dirty="0">
                <a:solidFill>
                  <a:srgbClr val="B5740A"/>
                </a:solidFill>
                <a:latin typeface="Monotype Corsiva"/>
                <a:cs typeface="Monotype Corsiva"/>
                <a:hlinkClick r:id="rId4"/>
              </a:rPr>
              <a:t> </a:t>
            </a:r>
            <a:r>
              <a:rPr sz="3200" i="1" spc="20" dirty="0">
                <a:solidFill>
                  <a:srgbClr val="FFFFFF"/>
                </a:solidFill>
                <a:latin typeface="Monotype Corsiva"/>
                <a:cs typeface="Monotype Corsiva"/>
              </a:rPr>
              <a:t>with two pairs </a:t>
            </a:r>
            <a:r>
              <a:rPr sz="3200" i="1" spc="15" dirty="0">
                <a:solidFill>
                  <a:srgbClr val="FFFFFF"/>
                </a:solidFill>
                <a:latin typeface="Monotype Corsiva"/>
                <a:cs typeface="Monotype Corsiva"/>
              </a:rPr>
              <a:t>of </a:t>
            </a:r>
            <a:r>
              <a:rPr sz="3200" i="1" u="heavy" spc="25" dirty="0">
                <a:solidFill>
                  <a:srgbClr val="B5740A"/>
                </a:solidFill>
                <a:uFill>
                  <a:solidFill>
                    <a:srgbClr val="B5740A"/>
                  </a:solidFill>
                </a:uFill>
                <a:latin typeface="Monotype Corsiva"/>
                <a:cs typeface="Monotype Corsiva"/>
                <a:hlinkClick r:id="rId5"/>
              </a:rPr>
              <a:t>parallel</a:t>
            </a:r>
            <a:r>
              <a:rPr sz="3200" i="1" spc="25" dirty="0">
                <a:solidFill>
                  <a:srgbClr val="B5740A"/>
                </a:solidFill>
                <a:latin typeface="Monotype Corsiva"/>
                <a:cs typeface="Monotype Corsiva"/>
                <a:hlinkClick r:id="rId5"/>
              </a:rPr>
              <a:t> </a:t>
            </a:r>
            <a:r>
              <a:rPr sz="3200" i="1" spc="25" dirty="0">
                <a:solidFill>
                  <a:srgbClr val="FFFFFF"/>
                </a:solidFill>
                <a:latin typeface="Monotype Corsiva"/>
                <a:cs typeface="Monotype Corsiva"/>
              </a:rPr>
              <a:t>sides. </a:t>
            </a:r>
            <a:r>
              <a:rPr sz="3200" i="1" spc="15" dirty="0">
                <a:solidFill>
                  <a:srgbClr val="FFFFFF"/>
                </a:solidFill>
                <a:latin typeface="Monotype Corsiva"/>
                <a:cs typeface="Monotype Corsiva"/>
              </a:rPr>
              <a:t>The  </a:t>
            </a:r>
            <a:r>
              <a:rPr sz="3200" i="1" spc="25" dirty="0">
                <a:solidFill>
                  <a:srgbClr val="FFFFFF"/>
                </a:solidFill>
                <a:latin typeface="Monotype Corsiva"/>
                <a:cs typeface="Monotype Corsiva"/>
              </a:rPr>
              <a:t>opposite </a:t>
            </a:r>
            <a:r>
              <a:rPr sz="3200" i="1" spc="15" dirty="0">
                <a:solidFill>
                  <a:srgbClr val="FFFFFF"/>
                </a:solidFill>
                <a:latin typeface="Monotype Corsiva"/>
                <a:cs typeface="Monotype Corsiva"/>
              </a:rPr>
              <a:t>or </a:t>
            </a:r>
            <a:r>
              <a:rPr sz="3200" i="1" spc="25" dirty="0">
                <a:solidFill>
                  <a:srgbClr val="FFFFFF"/>
                </a:solidFill>
                <a:latin typeface="Monotype Corsiva"/>
                <a:cs typeface="Monotype Corsiva"/>
              </a:rPr>
              <a:t>facing </a:t>
            </a:r>
            <a:r>
              <a:rPr sz="3200" i="1" spc="20" dirty="0">
                <a:solidFill>
                  <a:srgbClr val="FFFFFF"/>
                </a:solidFill>
                <a:latin typeface="Monotype Corsiva"/>
                <a:cs typeface="Monotype Corsiva"/>
              </a:rPr>
              <a:t>sides </a:t>
            </a:r>
            <a:r>
              <a:rPr sz="3200" i="1" spc="15" dirty="0">
                <a:solidFill>
                  <a:srgbClr val="FFFFFF"/>
                </a:solidFill>
                <a:latin typeface="Monotype Corsiva"/>
                <a:cs typeface="Monotype Corsiva"/>
              </a:rPr>
              <a:t>of </a:t>
            </a:r>
            <a:r>
              <a:rPr sz="3200" i="1" dirty="0">
                <a:solidFill>
                  <a:srgbClr val="FFFFFF"/>
                </a:solidFill>
                <a:latin typeface="Monotype Corsiva"/>
                <a:cs typeface="Monotype Corsiva"/>
              </a:rPr>
              <a:t>a </a:t>
            </a:r>
            <a:r>
              <a:rPr sz="3200" i="1" spc="25" dirty="0">
                <a:solidFill>
                  <a:srgbClr val="FFFFFF"/>
                </a:solidFill>
                <a:latin typeface="Monotype Corsiva"/>
                <a:cs typeface="Monotype Corsiva"/>
              </a:rPr>
              <a:t>parallelogram </a:t>
            </a:r>
            <a:r>
              <a:rPr sz="3200" i="1" spc="20" dirty="0">
                <a:solidFill>
                  <a:srgbClr val="FFFFFF"/>
                </a:solidFill>
                <a:latin typeface="Monotype Corsiva"/>
                <a:cs typeface="Monotype Corsiva"/>
              </a:rPr>
              <a:t>are </a:t>
            </a:r>
            <a:r>
              <a:rPr sz="3200" i="1" spc="15" dirty="0">
                <a:solidFill>
                  <a:srgbClr val="FFFFFF"/>
                </a:solidFill>
                <a:latin typeface="Monotype Corsiva"/>
                <a:cs typeface="Monotype Corsiva"/>
              </a:rPr>
              <a:t>of  </a:t>
            </a:r>
            <a:r>
              <a:rPr sz="3200" i="1" spc="25" dirty="0">
                <a:solidFill>
                  <a:srgbClr val="FFFFFF"/>
                </a:solidFill>
                <a:latin typeface="Monotype Corsiva"/>
                <a:cs typeface="Monotype Corsiva"/>
              </a:rPr>
              <a:t>equal length </a:t>
            </a:r>
            <a:r>
              <a:rPr sz="3200" i="1" spc="20" dirty="0">
                <a:solidFill>
                  <a:srgbClr val="FFFFFF"/>
                </a:solidFill>
                <a:latin typeface="Monotype Corsiva"/>
                <a:cs typeface="Monotype Corsiva"/>
              </a:rPr>
              <a:t>and </a:t>
            </a:r>
            <a:r>
              <a:rPr sz="3200" i="1" spc="15" dirty="0">
                <a:solidFill>
                  <a:srgbClr val="FFFFFF"/>
                </a:solidFill>
                <a:latin typeface="Monotype Corsiva"/>
                <a:cs typeface="Monotype Corsiva"/>
              </a:rPr>
              <a:t>the </a:t>
            </a:r>
            <a:r>
              <a:rPr sz="3200" i="1" spc="25" dirty="0">
                <a:solidFill>
                  <a:srgbClr val="FFFFFF"/>
                </a:solidFill>
                <a:latin typeface="Monotype Corsiva"/>
                <a:cs typeface="Monotype Corsiva"/>
              </a:rPr>
              <a:t>opposite angles </a:t>
            </a:r>
            <a:r>
              <a:rPr sz="3200" i="1" spc="15" dirty="0">
                <a:solidFill>
                  <a:srgbClr val="FFFFFF"/>
                </a:solidFill>
                <a:latin typeface="Monotype Corsiva"/>
                <a:cs typeface="Monotype Corsiva"/>
              </a:rPr>
              <a:t>of </a:t>
            </a:r>
            <a:r>
              <a:rPr sz="3200" i="1" dirty="0">
                <a:solidFill>
                  <a:srgbClr val="FFFFFF"/>
                </a:solidFill>
                <a:latin typeface="Monotype Corsiva"/>
                <a:cs typeface="Monotype Corsiva"/>
              </a:rPr>
              <a:t>a  </a:t>
            </a:r>
            <a:r>
              <a:rPr sz="3200" i="1" spc="25" dirty="0">
                <a:solidFill>
                  <a:srgbClr val="FFFFFF"/>
                </a:solidFill>
                <a:latin typeface="Monotype Corsiva"/>
                <a:cs typeface="Monotype Corsiva"/>
              </a:rPr>
              <a:t>parallelogram </a:t>
            </a:r>
            <a:r>
              <a:rPr sz="3200" i="1" spc="20" dirty="0">
                <a:solidFill>
                  <a:srgbClr val="FFFFFF"/>
                </a:solidFill>
                <a:latin typeface="Monotype Corsiva"/>
                <a:cs typeface="Monotype Corsiva"/>
              </a:rPr>
              <a:t>are </a:t>
            </a:r>
            <a:r>
              <a:rPr sz="3200" i="1" spc="15" dirty="0">
                <a:solidFill>
                  <a:srgbClr val="FFFFFF"/>
                </a:solidFill>
                <a:latin typeface="Monotype Corsiva"/>
                <a:cs typeface="Monotype Corsiva"/>
              </a:rPr>
              <a:t>of </a:t>
            </a:r>
            <a:r>
              <a:rPr sz="3200" i="1" spc="25" dirty="0">
                <a:solidFill>
                  <a:srgbClr val="FFFFFF"/>
                </a:solidFill>
                <a:latin typeface="Monotype Corsiva"/>
                <a:cs typeface="Monotype Corsiva"/>
              </a:rPr>
              <a:t>equal</a:t>
            </a:r>
            <a:r>
              <a:rPr sz="3200" i="1" spc="40" dirty="0">
                <a:solidFill>
                  <a:srgbClr val="FFFFFF"/>
                </a:solidFill>
                <a:latin typeface="Monotype Corsiva"/>
                <a:cs typeface="Monotype Corsiva"/>
              </a:rPr>
              <a:t> </a:t>
            </a:r>
            <a:r>
              <a:rPr sz="3200" i="1" spc="25" dirty="0">
                <a:solidFill>
                  <a:srgbClr val="FFFFFF"/>
                </a:solidFill>
                <a:latin typeface="Monotype Corsiva"/>
                <a:cs typeface="Monotype Corsiva"/>
              </a:rPr>
              <a:t>measure.</a:t>
            </a:r>
            <a:endParaRPr sz="3200">
              <a:latin typeface="Monotype Corsiva"/>
              <a:cs typeface="Monotype Corsiva"/>
            </a:endParaRPr>
          </a:p>
        </p:txBody>
      </p:sp>
      <p:sp>
        <p:nvSpPr>
          <p:cNvPr id="4" name="object 4"/>
          <p:cNvSpPr txBox="1">
            <a:spLocks noGrp="1"/>
          </p:cNvSpPr>
          <p:nvPr>
            <p:ph type="title"/>
          </p:nvPr>
        </p:nvSpPr>
        <p:spPr>
          <a:xfrm>
            <a:off x="431393" y="560273"/>
            <a:ext cx="4519930" cy="635000"/>
          </a:xfrm>
          <a:prstGeom prst="rect">
            <a:avLst/>
          </a:prstGeom>
        </p:spPr>
        <p:txBody>
          <a:bodyPr vert="horz" wrap="square" lIns="0" tIns="12065" rIns="0" bIns="0" rtlCol="0">
            <a:spAutoFit/>
          </a:bodyPr>
          <a:lstStyle/>
          <a:p>
            <a:pPr marL="12700">
              <a:lnSpc>
                <a:spcPct val="100000"/>
              </a:lnSpc>
              <a:spcBef>
                <a:spcPts val="95"/>
              </a:spcBef>
            </a:pPr>
            <a:r>
              <a:rPr sz="4000" i="1" spc="-5" dirty="0"/>
              <a:t>What is a</a:t>
            </a:r>
            <a:r>
              <a:rPr sz="4000" i="1" spc="-40" dirty="0"/>
              <a:t> </a:t>
            </a:r>
            <a:r>
              <a:rPr sz="4000" i="1" spc="-5" dirty="0"/>
              <a:t>parallelogram?</a:t>
            </a:r>
            <a:endParaRPr sz="4000"/>
          </a:p>
        </p:txBody>
      </p:sp>
      <p:sp>
        <p:nvSpPr>
          <p:cNvPr id="5" name="object 5"/>
          <p:cNvSpPr/>
          <p:nvPr/>
        </p:nvSpPr>
        <p:spPr>
          <a:xfrm>
            <a:off x="5796153" y="4581131"/>
            <a:ext cx="1656206" cy="153466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525" y="0"/>
            <a:ext cx="9163050" cy="6886575"/>
            <a:chOff x="-9525" y="0"/>
            <a:chExt cx="9163050" cy="6886575"/>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00912" y="0"/>
              <a:ext cx="532130" cy="4815840"/>
            </a:xfrm>
            <a:custGeom>
              <a:avLst/>
              <a:gdLst/>
              <a:ahLst/>
              <a:cxnLst/>
              <a:rect l="l" t="t" r="r" b="b"/>
              <a:pathLst>
                <a:path w="532130" h="4815840">
                  <a:moveTo>
                    <a:pt x="304372" y="0"/>
                  </a:moveTo>
                  <a:lnTo>
                    <a:pt x="456487" y="4815332"/>
                  </a:lnTo>
                </a:path>
                <a:path w="532130" h="4815840">
                  <a:moveTo>
                    <a:pt x="0" y="0"/>
                  </a:moveTo>
                  <a:lnTo>
                    <a:pt x="380287" y="4815332"/>
                  </a:lnTo>
                </a:path>
                <a:path w="532130" h="4815840">
                  <a:moveTo>
                    <a:pt x="531975" y="0"/>
                  </a:moveTo>
                  <a:lnTo>
                    <a:pt x="151687" y="4815332"/>
                  </a:lnTo>
                </a:path>
              </a:pathLst>
            </a:custGeom>
            <a:ln w="12700">
              <a:solidFill>
                <a:srgbClr val="759AA4"/>
              </a:solidFill>
            </a:ln>
          </p:spPr>
          <p:txBody>
            <a:bodyPr wrap="square" lIns="0" tIns="0" rIns="0" bIns="0" rtlCol="0"/>
            <a:lstStyle/>
            <a:p>
              <a:endParaRPr/>
            </a:p>
          </p:txBody>
        </p:sp>
        <p:sp>
          <p:nvSpPr>
            <p:cNvPr id="5" name="object 5"/>
            <p:cNvSpPr/>
            <p:nvPr/>
          </p:nvSpPr>
          <p:spPr>
            <a:xfrm>
              <a:off x="76200" y="0"/>
              <a:ext cx="228600" cy="4815840"/>
            </a:xfrm>
            <a:custGeom>
              <a:avLst/>
              <a:gdLst/>
              <a:ahLst/>
              <a:cxnLst/>
              <a:rect l="l" t="t" r="r" b="b"/>
              <a:pathLst>
                <a:path w="228600" h="4815840">
                  <a:moveTo>
                    <a:pt x="228172" y="0"/>
                  </a:moveTo>
                  <a:lnTo>
                    <a:pt x="0" y="4815332"/>
                  </a:lnTo>
                </a:path>
              </a:pathLst>
            </a:custGeom>
            <a:ln w="28575">
              <a:solidFill>
                <a:srgbClr val="759AA4"/>
              </a:solidFill>
            </a:ln>
          </p:spPr>
          <p:txBody>
            <a:bodyPr wrap="square" lIns="0" tIns="0" rIns="0" bIns="0" rtlCol="0"/>
            <a:lstStyle/>
            <a:p>
              <a:endParaRPr/>
            </a:p>
          </p:txBody>
        </p:sp>
        <p:sp>
          <p:nvSpPr>
            <p:cNvPr id="6" name="object 6"/>
            <p:cNvSpPr/>
            <p:nvPr/>
          </p:nvSpPr>
          <p:spPr>
            <a:xfrm>
              <a:off x="427" y="0"/>
              <a:ext cx="228600" cy="4815840"/>
            </a:xfrm>
            <a:custGeom>
              <a:avLst/>
              <a:gdLst/>
              <a:ahLst/>
              <a:cxnLst/>
              <a:rect l="l" t="t" r="r" b="b"/>
              <a:pathLst>
                <a:path w="228600" h="4815840">
                  <a:moveTo>
                    <a:pt x="0" y="0"/>
                  </a:moveTo>
                  <a:lnTo>
                    <a:pt x="228172" y="4815332"/>
                  </a:lnTo>
                </a:path>
              </a:pathLst>
            </a:custGeom>
            <a:ln w="12700">
              <a:solidFill>
                <a:srgbClr val="759AA4"/>
              </a:solidFill>
            </a:ln>
          </p:spPr>
          <p:txBody>
            <a:bodyPr wrap="square" lIns="0" tIns="0" rIns="0" bIns="0" rtlCol="0"/>
            <a:lstStyle/>
            <a:p>
              <a:endParaRPr/>
            </a:p>
          </p:txBody>
        </p:sp>
        <p:sp>
          <p:nvSpPr>
            <p:cNvPr id="7" name="object 7"/>
            <p:cNvSpPr/>
            <p:nvPr/>
          </p:nvSpPr>
          <p:spPr>
            <a:xfrm>
              <a:off x="1601909" y="0"/>
              <a:ext cx="913130" cy="4815840"/>
            </a:xfrm>
            <a:custGeom>
              <a:avLst/>
              <a:gdLst/>
              <a:ahLst/>
              <a:cxnLst/>
              <a:rect l="l" t="t" r="r" b="b"/>
              <a:pathLst>
                <a:path w="913130" h="4815840">
                  <a:moveTo>
                    <a:pt x="0" y="0"/>
                  </a:moveTo>
                  <a:lnTo>
                    <a:pt x="912690" y="4815332"/>
                  </a:lnTo>
                </a:path>
              </a:pathLst>
            </a:custGeom>
            <a:ln w="28575">
              <a:solidFill>
                <a:srgbClr val="759AA4"/>
              </a:solidFill>
            </a:ln>
          </p:spPr>
          <p:txBody>
            <a:bodyPr wrap="square" lIns="0" tIns="0" rIns="0" bIns="0" rtlCol="0"/>
            <a:lstStyle/>
            <a:p>
              <a:endParaRPr/>
            </a:p>
          </p:txBody>
        </p:sp>
        <p:sp>
          <p:nvSpPr>
            <p:cNvPr id="8" name="object 8"/>
            <p:cNvSpPr/>
            <p:nvPr/>
          </p:nvSpPr>
          <p:spPr>
            <a:xfrm>
              <a:off x="381854" y="0"/>
              <a:ext cx="456565" cy="4815840"/>
            </a:xfrm>
            <a:custGeom>
              <a:avLst/>
              <a:gdLst/>
              <a:ahLst/>
              <a:cxnLst/>
              <a:rect l="l" t="t" r="r" b="b"/>
              <a:pathLst>
                <a:path w="456565" h="4815840">
                  <a:moveTo>
                    <a:pt x="0" y="0"/>
                  </a:moveTo>
                  <a:lnTo>
                    <a:pt x="456345" y="4815332"/>
                  </a:lnTo>
                </a:path>
              </a:pathLst>
            </a:custGeom>
            <a:ln w="12700">
              <a:solidFill>
                <a:srgbClr val="759AA4"/>
              </a:solidFill>
            </a:ln>
          </p:spPr>
          <p:txBody>
            <a:bodyPr wrap="square" lIns="0" tIns="0" rIns="0" bIns="0" rtlCol="0"/>
            <a:lstStyle/>
            <a:p>
              <a:endParaRPr/>
            </a:p>
          </p:txBody>
        </p:sp>
        <p:sp>
          <p:nvSpPr>
            <p:cNvPr id="9" name="object 9"/>
            <p:cNvSpPr/>
            <p:nvPr/>
          </p:nvSpPr>
          <p:spPr>
            <a:xfrm>
              <a:off x="533400" y="0"/>
              <a:ext cx="380365" cy="4815840"/>
            </a:xfrm>
            <a:custGeom>
              <a:avLst/>
              <a:gdLst/>
              <a:ahLst/>
              <a:cxnLst/>
              <a:rect l="l" t="t" r="r" b="b"/>
              <a:pathLst>
                <a:path w="380365" h="4815840">
                  <a:moveTo>
                    <a:pt x="380287" y="0"/>
                  </a:moveTo>
                  <a:lnTo>
                    <a:pt x="0" y="4815332"/>
                  </a:lnTo>
                </a:path>
              </a:pathLst>
            </a:custGeom>
            <a:ln w="12699">
              <a:solidFill>
                <a:srgbClr val="759AA4"/>
              </a:solidFill>
            </a:ln>
          </p:spPr>
          <p:txBody>
            <a:bodyPr wrap="square" lIns="0" tIns="0" rIns="0" bIns="0" rtlCol="0"/>
            <a:lstStyle/>
            <a:p>
              <a:endParaRPr/>
            </a:p>
          </p:txBody>
        </p:sp>
        <p:sp>
          <p:nvSpPr>
            <p:cNvPr id="10" name="object 10"/>
            <p:cNvSpPr/>
            <p:nvPr/>
          </p:nvSpPr>
          <p:spPr>
            <a:xfrm>
              <a:off x="1067654" y="0"/>
              <a:ext cx="456565" cy="4815840"/>
            </a:xfrm>
            <a:custGeom>
              <a:avLst/>
              <a:gdLst/>
              <a:ahLst/>
              <a:cxnLst/>
              <a:rect l="l" t="t" r="r" b="b"/>
              <a:pathLst>
                <a:path w="456565" h="4815840">
                  <a:moveTo>
                    <a:pt x="0" y="0"/>
                  </a:moveTo>
                  <a:lnTo>
                    <a:pt x="456345" y="4815332"/>
                  </a:lnTo>
                </a:path>
              </a:pathLst>
            </a:custGeom>
            <a:ln w="38100">
              <a:solidFill>
                <a:srgbClr val="759AA4"/>
              </a:solidFill>
            </a:ln>
          </p:spPr>
          <p:txBody>
            <a:bodyPr wrap="square" lIns="0" tIns="0" rIns="0" bIns="0" rtlCol="0"/>
            <a:lstStyle/>
            <a:p>
              <a:endParaRPr/>
            </a:p>
          </p:txBody>
        </p:sp>
        <p:sp>
          <p:nvSpPr>
            <p:cNvPr id="11" name="object 11"/>
            <p:cNvSpPr/>
            <p:nvPr/>
          </p:nvSpPr>
          <p:spPr>
            <a:xfrm>
              <a:off x="152969" y="0"/>
              <a:ext cx="304800" cy="4815840"/>
            </a:xfrm>
            <a:custGeom>
              <a:avLst/>
              <a:gdLst/>
              <a:ahLst/>
              <a:cxnLst/>
              <a:rect l="l" t="t" r="r" b="b"/>
              <a:pathLst>
                <a:path w="304800" h="4815840">
                  <a:moveTo>
                    <a:pt x="0" y="0"/>
                  </a:moveTo>
                  <a:lnTo>
                    <a:pt x="304230" y="4815332"/>
                  </a:lnTo>
                </a:path>
              </a:pathLst>
            </a:custGeom>
            <a:ln w="12700">
              <a:solidFill>
                <a:srgbClr val="759AA4"/>
              </a:solidFill>
            </a:ln>
          </p:spPr>
          <p:txBody>
            <a:bodyPr wrap="square" lIns="0" tIns="0" rIns="0" bIns="0" rtlCol="0"/>
            <a:lstStyle/>
            <a:p>
              <a:endParaRPr/>
            </a:p>
          </p:txBody>
        </p:sp>
        <p:sp>
          <p:nvSpPr>
            <p:cNvPr id="12" name="object 12"/>
            <p:cNvSpPr/>
            <p:nvPr/>
          </p:nvSpPr>
          <p:spPr>
            <a:xfrm>
              <a:off x="1524284" y="0"/>
              <a:ext cx="152400" cy="4815840"/>
            </a:xfrm>
            <a:custGeom>
              <a:avLst/>
              <a:gdLst/>
              <a:ahLst/>
              <a:cxnLst/>
              <a:rect l="l" t="t" r="r" b="b"/>
              <a:pathLst>
                <a:path w="152400" h="4815840">
                  <a:moveTo>
                    <a:pt x="0" y="0"/>
                  </a:moveTo>
                  <a:lnTo>
                    <a:pt x="152115" y="4815332"/>
                  </a:lnTo>
                </a:path>
              </a:pathLst>
            </a:custGeom>
            <a:ln w="57150">
              <a:solidFill>
                <a:srgbClr val="759AA4"/>
              </a:solidFill>
            </a:ln>
          </p:spPr>
          <p:txBody>
            <a:bodyPr wrap="square" lIns="0" tIns="0" rIns="0" bIns="0" rtlCol="0"/>
            <a:lstStyle/>
            <a:p>
              <a:endParaRPr/>
            </a:p>
          </p:txBody>
        </p:sp>
        <p:sp>
          <p:nvSpPr>
            <p:cNvPr id="13" name="object 13"/>
            <p:cNvSpPr/>
            <p:nvPr/>
          </p:nvSpPr>
          <p:spPr>
            <a:xfrm>
              <a:off x="533684" y="0"/>
              <a:ext cx="152400" cy="4815840"/>
            </a:xfrm>
            <a:custGeom>
              <a:avLst/>
              <a:gdLst/>
              <a:ahLst/>
              <a:cxnLst/>
              <a:rect l="l" t="t" r="r" b="b"/>
              <a:pathLst>
                <a:path w="152400" h="4815840">
                  <a:moveTo>
                    <a:pt x="0" y="0"/>
                  </a:moveTo>
                  <a:lnTo>
                    <a:pt x="152115" y="4815332"/>
                  </a:lnTo>
                </a:path>
              </a:pathLst>
            </a:custGeom>
            <a:ln w="12700">
              <a:solidFill>
                <a:srgbClr val="759AA4"/>
              </a:solidFill>
            </a:ln>
          </p:spPr>
          <p:txBody>
            <a:bodyPr wrap="square" lIns="0" tIns="0" rIns="0" bIns="0" rtlCol="0"/>
            <a:lstStyle/>
            <a:p>
              <a:endParaRPr/>
            </a:p>
          </p:txBody>
        </p:sp>
        <p:sp>
          <p:nvSpPr>
            <p:cNvPr id="14" name="object 14"/>
            <p:cNvSpPr/>
            <p:nvPr/>
          </p:nvSpPr>
          <p:spPr>
            <a:xfrm>
              <a:off x="228600" y="2159"/>
              <a:ext cx="457200" cy="4813935"/>
            </a:xfrm>
            <a:custGeom>
              <a:avLst/>
              <a:gdLst/>
              <a:ahLst/>
              <a:cxnLst/>
              <a:rect l="l" t="t" r="r" b="b"/>
              <a:pathLst>
                <a:path w="457200" h="4813935">
                  <a:moveTo>
                    <a:pt x="0" y="0"/>
                  </a:moveTo>
                  <a:lnTo>
                    <a:pt x="457200" y="4813681"/>
                  </a:lnTo>
                </a:path>
              </a:pathLst>
            </a:custGeom>
            <a:ln w="15875">
              <a:solidFill>
                <a:srgbClr val="759AA4"/>
              </a:solidFill>
            </a:ln>
          </p:spPr>
          <p:txBody>
            <a:bodyPr wrap="square" lIns="0" tIns="0" rIns="0" bIns="0" rtlCol="0"/>
            <a:lstStyle/>
            <a:p>
              <a:endParaRPr/>
            </a:p>
          </p:txBody>
        </p:sp>
        <p:sp>
          <p:nvSpPr>
            <p:cNvPr id="15" name="object 15"/>
            <p:cNvSpPr/>
            <p:nvPr/>
          </p:nvSpPr>
          <p:spPr>
            <a:xfrm>
              <a:off x="990600" y="0"/>
              <a:ext cx="1410970" cy="4815840"/>
            </a:xfrm>
            <a:custGeom>
              <a:avLst/>
              <a:gdLst/>
              <a:ahLst/>
              <a:cxnLst/>
              <a:rect l="l" t="t" r="r" b="b"/>
              <a:pathLst>
                <a:path w="1410970" h="4815840">
                  <a:moveTo>
                    <a:pt x="1410868" y="0"/>
                  </a:moveTo>
                  <a:lnTo>
                    <a:pt x="0" y="4815332"/>
                  </a:lnTo>
                </a:path>
              </a:pathLst>
            </a:custGeom>
            <a:ln w="12700">
              <a:solidFill>
                <a:srgbClr val="759AA4"/>
              </a:solidFill>
            </a:ln>
          </p:spPr>
          <p:txBody>
            <a:bodyPr wrap="square" lIns="0" tIns="0" rIns="0" bIns="0" rtlCol="0"/>
            <a:lstStyle/>
            <a:p>
              <a:endParaRPr/>
            </a:p>
          </p:txBody>
        </p:sp>
        <p:sp>
          <p:nvSpPr>
            <p:cNvPr id="16" name="object 16"/>
            <p:cNvSpPr/>
            <p:nvPr/>
          </p:nvSpPr>
          <p:spPr>
            <a:xfrm>
              <a:off x="1371600" y="0"/>
              <a:ext cx="1295400" cy="4815840"/>
            </a:xfrm>
            <a:custGeom>
              <a:avLst/>
              <a:gdLst/>
              <a:ahLst/>
              <a:cxnLst/>
              <a:rect l="l" t="t" r="r" b="b"/>
              <a:pathLst>
                <a:path w="1295400" h="4815840">
                  <a:moveTo>
                    <a:pt x="1066233" y="0"/>
                  </a:moveTo>
                  <a:lnTo>
                    <a:pt x="763905" y="4815332"/>
                  </a:lnTo>
                </a:path>
                <a:path w="1295400" h="4815840">
                  <a:moveTo>
                    <a:pt x="1294830" y="0"/>
                  </a:moveTo>
                  <a:lnTo>
                    <a:pt x="990600" y="4815332"/>
                  </a:lnTo>
                </a:path>
                <a:path w="1295400" h="4815840">
                  <a:moveTo>
                    <a:pt x="403105" y="0"/>
                  </a:moveTo>
                  <a:lnTo>
                    <a:pt x="0" y="4815332"/>
                  </a:lnTo>
                </a:path>
              </a:pathLst>
            </a:custGeom>
            <a:ln w="12700">
              <a:solidFill>
                <a:srgbClr val="759AA4"/>
              </a:solidFill>
            </a:ln>
          </p:spPr>
          <p:txBody>
            <a:bodyPr wrap="square" lIns="0" tIns="0" rIns="0" bIns="0" rtlCol="0"/>
            <a:lstStyle/>
            <a:p>
              <a:endParaRPr/>
            </a:p>
          </p:txBody>
        </p:sp>
        <p:sp>
          <p:nvSpPr>
            <p:cNvPr id="17" name="object 17"/>
            <p:cNvSpPr/>
            <p:nvPr/>
          </p:nvSpPr>
          <p:spPr>
            <a:xfrm>
              <a:off x="610258" y="0"/>
              <a:ext cx="351790" cy="4815840"/>
            </a:xfrm>
            <a:custGeom>
              <a:avLst/>
              <a:gdLst/>
              <a:ahLst/>
              <a:cxnLst/>
              <a:rect l="l" t="t" r="r" b="b"/>
              <a:pathLst>
                <a:path w="351790" h="4815840">
                  <a:moveTo>
                    <a:pt x="0" y="0"/>
                  </a:moveTo>
                  <a:lnTo>
                    <a:pt x="351766" y="4815332"/>
                  </a:lnTo>
                </a:path>
              </a:pathLst>
            </a:custGeom>
            <a:ln w="15875">
              <a:solidFill>
                <a:srgbClr val="759AA4"/>
              </a:solidFill>
            </a:ln>
          </p:spPr>
          <p:txBody>
            <a:bodyPr wrap="square" lIns="0" tIns="0" rIns="0" bIns="0" rtlCol="0"/>
            <a:lstStyle/>
            <a:p>
              <a:endParaRPr/>
            </a:p>
          </p:txBody>
        </p:sp>
        <p:sp>
          <p:nvSpPr>
            <p:cNvPr id="18" name="object 18"/>
            <p:cNvSpPr/>
            <p:nvPr/>
          </p:nvSpPr>
          <p:spPr>
            <a:xfrm>
              <a:off x="990884" y="0"/>
              <a:ext cx="3581400" cy="4815840"/>
            </a:xfrm>
            <a:custGeom>
              <a:avLst/>
              <a:gdLst/>
              <a:ahLst/>
              <a:cxnLst/>
              <a:rect l="l" t="t" r="r" b="b"/>
              <a:pathLst>
                <a:path w="3581400" h="4815840">
                  <a:moveTo>
                    <a:pt x="381099" y="0"/>
                  </a:moveTo>
                  <a:lnTo>
                    <a:pt x="586455" y="4815332"/>
                  </a:lnTo>
                </a:path>
                <a:path w="3581400" h="4815840">
                  <a:moveTo>
                    <a:pt x="0" y="0"/>
                  </a:moveTo>
                  <a:lnTo>
                    <a:pt x="152115" y="4815332"/>
                  </a:lnTo>
                </a:path>
                <a:path w="3581400" h="4815840">
                  <a:moveTo>
                    <a:pt x="228600" y="0"/>
                  </a:moveTo>
                  <a:lnTo>
                    <a:pt x="380715" y="4815332"/>
                  </a:lnTo>
                </a:path>
                <a:path w="3581400" h="4815840">
                  <a:moveTo>
                    <a:pt x="3429000" y="0"/>
                  </a:moveTo>
                  <a:lnTo>
                    <a:pt x="3581115" y="4815332"/>
                  </a:lnTo>
                </a:path>
                <a:path w="3581400" h="4815840">
                  <a:moveTo>
                    <a:pt x="3124627" y="0"/>
                  </a:moveTo>
                  <a:lnTo>
                    <a:pt x="3504915" y="4815332"/>
                  </a:lnTo>
                </a:path>
              </a:pathLst>
            </a:custGeom>
            <a:ln w="12700">
              <a:solidFill>
                <a:srgbClr val="759AA4"/>
              </a:solidFill>
            </a:ln>
          </p:spPr>
          <p:txBody>
            <a:bodyPr wrap="square" lIns="0" tIns="0" rIns="0" bIns="0" rtlCol="0"/>
            <a:lstStyle/>
            <a:p>
              <a:endParaRPr/>
            </a:p>
          </p:txBody>
        </p:sp>
        <p:sp>
          <p:nvSpPr>
            <p:cNvPr id="19" name="object 19"/>
            <p:cNvSpPr/>
            <p:nvPr/>
          </p:nvSpPr>
          <p:spPr>
            <a:xfrm>
              <a:off x="4267200" y="0"/>
              <a:ext cx="380365" cy="4815840"/>
            </a:xfrm>
            <a:custGeom>
              <a:avLst/>
              <a:gdLst/>
              <a:ahLst/>
              <a:cxnLst/>
              <a:rect l="l" t="t" r="r" b="b"/>
              <a:pathLst>
                <a:path w="380364" h="4815840">
                  <a:moveTo>
                    <a:pt x="380287" y="0"/>
                  </a:moveTo>
                  <a:lnTo>
                    <a:pt x="0" y="4815332"/>
                  </a:lnTo>
                </a:path>
              </a:pathLst>
            </a:custGeom>
            <a:ln w="47624">
              <a:solidFill>
                <a:srgbClr val="759AA4"/>
              </a:solidFill>
            </a:ln>
          </p:spPr>
          <p:txBody>
            <a:bodyPr wrap="square" lIns="0" tIns="0" rIns="0" bIns="0" rtlCol="0"/>
            <a:lstStyle/>
            <a:p>
              <a:endParaRPr/>
            </a:p>
          </p:txBody>
        </p:sp>
        <p:sp>
          <p:nvSpPr>
            <p:cNvPr id="20" name="object 20"/>
            <p:cNvSpPr/>
            <p:nvPr/>
          </p:nvSpPr>
          <p:spPr>
            <a:xfrm>
              <a:off x="2590800" y="0"/>
              <a:ext cx="228600" cy="4815840"/>
            </a:xfrm>
            <a:custGeom>
              <a:avLst/>
              <a:gdLst/>
              <a:ahLst/>
              <a:cxnLst/>
              <a:rect l="l" t="t" r="r" b="b"/>
              <a:pathLst>
                <a:path w="228600" h="4815840">
                  <a:moveTo>
                    <a:pt x="228172" y="0"/>
                  </a:moveTo>
                  <a:lnTo>
                    <a:pt x="0" y="4815332"/>
                  </a:lnTo>
                </a:path>
              </a:pathLst>
            </a:custGeom>
            <a:ln w="28575">
              <a:solidFill>
                <a:srgbClr val="759AA4"/>
              </a:solidFill>
            </a:ln>
          </p:spPr>
          <p:txBody>
            <a:bodyPr wrap="square" lIns="0" tIns="0" rIns="0" bIns="0" rtlCol="0"/>
            <a:lstStyle/>
            <a:p>
              <a:endParaRPr/>
            </a:p>
          </p:txBody>
        </p:sp>
        <p:sp>
          <p:nvSpPr>
            <p:cNvPr id="21" name="object 21"/>
            <p:cNvSpPr/>
            <p:nvPr/>
          </p:nvSpPr>
          <p:spPr>
            <a:xfrm>
              <a:off x="2515027" y="0"/>
              <a:ext cx="228600" cy="4815840"/>
            </a:xfrm>
            <a:custGeom>
              <a:avLst/>
              <a:gdLst/>
              <a:ahLst/>
              <a:cxnLst/>
              <a:rect l="l" t="t" r="r" b="b"/>
              <a:pathLst>
                <a:path w="228600" h="4815840">
                  <a:moveTo>
                    <a:pt x="0" y="0"/>
                  </a:moveTo>
                  <a:lnTo>
                    <a:pt x="228172" y="4815332"/>
                  </a:lnTo>
                </a:path>
              </a:pathLst>
            </a:custGeom>
            <a:ln w="12700">
              <a:solidFill>
                <a:srgbClr val="759AA4"/>
              </a:solidFill>
            </a:ln>
          </p:spPr>
          <p:txBody>
            <a:bodyPr wrap="square" lIns="0" tIns="0" rIns="0" bIns="0" rtlCol="0"/>
            <a:lstStyle/>
            <a:p>
              <a:endParaRPr/>
            </a:p>
          </p:txBody>
        </p:sp>
        <p:sp>
          <p:nvSpPr>
            <p:cNvPr id="22" name="object 22"/>
            <p:cNvSpPr/>
            <p:nvPr/>
          </p:nvSpPr>
          <p:spPr>
            <a:xfrm>
              <a:off x="3275838" y="0"/>
              <a:ext cx="1905" cy="4815840"/>
            </a:xfrm>
            <a:custGeom>
              <a:avLst/>
              <a:gdLst/>
              <a:ahLst/>
              <a:cxnLst/>
              <a:rect l="l" t="t" r="r" b="b"/>
              <a:pathLst>
                <a:path w="1904" h="4815840">
                  <a:moveTo>
                    <a:pt x="1521" y="0"/>
                  </a:moveTo>
                  <a:lnTo>
                    <a:pt x="0" y="4815840"/>
                  </a:lnTo>
                </a:path>
              </a:pathLst>
            </a:custGeom>
            <a:ln w="28575">
              <a:solidFill>
                <a:srgbClr val="759AA4"/>
              </a:solidFill>
            </a:ln>
          </p:spPr>
          <p:txBody>
            <a:bodyPr wrap="square" lIns="0" tIns="0" rIns="0" bIns="0" rtlCol="0"/>
            <a:lstStyle/>
            <a:p>
              <a:endParaRPr/>
            </a:p>
          </p:txBody>
        </p:sp>
        <p:sp>
          <p:nvSpPr>
            <p:cNvPr id="23" name="object 23"/>
            <p:cNvSpPr/>
            <p:nvPr/>
          </p:nvSpPr>
          <p:spPr>
            <a:xfrm>
              <a:off x="2896454" y="0"/>
              <a:ext cx="456565" cy="4815840"/>
            </a:xfrm>
            <a:custGeom>
              <a:avLst/>
              <a:gdLst/>
              <a:ahLst/>
              <a:cxnLst/>
              <a:rect l="l" t="t" r="r" b="b"/>
              <a:pathLst>
                <a:path w="456564" h="4815840">
                  <a:moveTo>
                    <a:pt x="0" y="0"/>
                  </a:moveTo>
                  <a:lnTo>
                    <a:pt x="456345" y="4815332"/>
                  </a:lnTo>
                </a:path>
              </a:pathLst>
            </a:custGeom>
            <a:ln w="47625">
              <a:solidFill>
                <a:srgbClr val="759AA4"/>
              </a:solidFill>
            </a:ln>
          </p:spPr>
          <p:txBody>
            <a:bodyPr wrap="square" lIns="0" tIns="0" rIns="0" bIns="0" rtlCol="0"/>
            <a:lstStyle/>
            <a:p>
              <a:endParaRPr/>
            </a:p>
          </p:txBody>
        </p:sp>
        <p:sp>
          <p:nvSpPr>
            <p:cNvPr id="24" name="object 24"/>
            <p:cNvSpPr/>
            <p:nvPr/>
          </p:nvSpPr>
          <p:spPr>
            <a:xfrm>
              <a:off x="3048000" y="0"/>
              <a:ext cx="380365" cy="4815840"/>
            </a:xfrm>
            <a:custGeom>
              <a:avLst/>
              <a:gdLst/>
              <a:ahLst/>
              <a:cxnLst/>
              <a:rect l="l" t="t" r="r" b="b"/>
              <a:pathLst>
                <a:path w="380364" h="4815840">
                  <a:moveTo>
                    <a:pt x="380287" y="0"/>
                  </a:moveTo>
                  <a:lnTo>
                    <a:pt x="0" y="4815332"/>
                  </a:lnTo>
                </a:path>
              </a:pathLst>
            </a:custGeom>
            <a:ln w="12699">
              <a:solidFill>
                <a:srgbClr val="759AA4"/>
              </a:solidFill>
            </a:ln>
          </p:spPr>
          <p:txBody>
            <a:bodyPr wrap="square" lIns="0" tIns="0" rIns="0" bIns="0" rtlCol="0"/>
            <a:lstStyle/>
            <a:p>
              <a:endParaRPr/>
            </a:p>
          </p:txBody>
        </p:sp>
        <p:sp>
          <p:nvSpPr>
            <p:cNvPr id="25" name="object 25"/>
            <p:cNvSpPr/>
            <p:nvPr/>
          </p:nvSpPr>
          <p:spPr>
            <a:xfrm>
              <a:off x="3582254" y="0"/>
              <a:ext cx="456565" cy="4815840"/>
            </a:xfrm>
            <a:custGeom>
              <a:avLst/>
              <a:gdLst/>
              <a:ahLst/>
              <a:cxnLst/>
              <a:rect l="l" t="t" r="r" b="b"/>
              <a:pathLst>
                <a:path w="456564" h="4815840">
                  <a:moveTo>
                    <a:pt x="0" y="0"/>
                  </a:moveTo>
                  <a:lnTo>
                    <a:pt x="456345" y="4815332"/>
                  </a:lnTo>
                </a:path>
              </a:pathLst>
            </a:custGeom>
            <a:ln w="38100">
              <a:solidFill>
                <a:srgbClr val="759AA4"/>
              </a:solidFill>
            </a:ln>
          </p:spPr>
          <p:txBody>
            <a:bodyPr wrap="square" lIns="0" tIns="0" rIns="0" bIns="0" rtlCol="0"/>
            <a:lstStyle/>
            <a:p>
              <a:endParaRPr/>
            </a:p>
          </p:txBody>
        </p:sp>
        <p:sp>
          <p:nvSpPr>
            <p:cNvPr id="26" name="object 26"/>
            <p:cNvSpPr/>
            <p:nvPr/>
          </p:nvSpPr>
          <p:spPr>
            <a:xfrm>
              <a:off x="2667569" y="0"/>
              <a:ext cx="1524000" cy="4815840"/>
            </a:xfrm>
            <a:custGeom>
              <a:avLst/>
              <a:gdLst/>
              <a:ahLst/>
              <a:cxnLst/>
              <a:rect l="l" t="t" r="r" b="b"/>
              <a:pathLst>
                <a:path w="1524000" h="4815840">
                  <a:moveTo>
                    <a:pt x="0" y="0"/>
                  </a:moveTo>
                  <a:lnTo>
                    <a:pt x="304230" y="4815332"/>
                  </a:lnTo>
                </a:path>
                <a:path w="1524000" h="4815840">
                  <a:moveTo>
                    <a:pt x="1371315" y="0"/>
                  </a:moveTo>
                  <a:lnTo>
                    <a:pt x="1523430" y="4815332"/>
                  </a:lnTo>
                </a:path>
                <a:path w="1524000" h="4815840">
                  <a:moveTo>
                    <a:pt x="380715" y="0"/>
                  </a:moveTo>
                  <a:lnTo>
                    <a:pt x="532830" y="4815332"/>
                  </a:lnTo>
                </a:path>
              </a:pathLst>
            </a:custGeom>
            <a:ln w="12700">
              <a:solidFill>
                <a:srgbClr val="759AA4"/>
              </a:solidFill>
            </a:ln>
          </p:spPr>
          <p:txBody>
            <a:bodyPr wrap="square" lIns="0" tIns="0" rIns="0" bIns="0" rtlCol="0"/>
            <a:lstStyle/>
            <a:p>
              <a:endParaRPr/>
            </a:p>
          </p:txBody>
        </p:sp>
        <p:sp>
          <p:nvSpPr>
            <p:cNvPr id="27" name="object 27"/>
            <p:cNvSpPr/>
            <p:nvPr/>
          </p:nvSpPr>
          <p:spPr>
            <a:xfrm>
              <a:off x="2286000" y="0"/>
              <a:ext cx="228600" cy="4815840"/>
            </a:xfrm>
            <a:custGeom>
              <a:avLst/>
              <a:gdLst/>
              <a:ahLst/>
              <a:cxnLst/>
              <a:rect l="l" t="t" r="r" b="b"/>
              <a:pathLst>
                <a:path w="228600" h="4815840">
                  <a:moveTo>
                    <a:pt x="228172" y="0"/>
                  </a:moveTo>
                  <a:lnTo>
                    <a:pt x="0" y="4815332"/>
                  </a:lnTo>
                </a:path>
              </a:pathLst>
            </a:custGeom>
            <a:ln w="15875">
              <a:solidFill>
                <a:srgbClr val="759AA4"/>
              </a:solidFill>
            </a:ln>
          </p:spPr>
          <p:txBody>
            <a:bodyPr wrap="square" lIns="0" tIns="0" rIns="0" bIns="0" rtlCol="0"/>
            <a:lstStyle/>
            <a:p>
              <a:endParaRPr/>
            </a:p>
          </p:txBody>
        </p:sp>
        <p:sp>
          <p:nvSpPr>
            <p:cNvPr id="28" name="object 28"/>
            <p:cNvSpPr/>
            <p:nvPr/>
          </p:nvSpPr>
          <p:spPr>
            <a:xfrm>
              <a:off x="3505200" y="0"/>
              <a:ext cx="1410970" cy="4815840"/>
            </a:xfrm>
            <a:custGeom>
              <a:avLst/>
              <a:gdLst/>
              <a:ahLst/>
              <a:cxnLst/>
              <a:rect l="l" t="t" r="r" b="b"/>
              <a:pathLst>
                <a:path w="1410970" h="4815840">
                  <a:moveTo>
                    <a:pt x="1410868" y="0"/>
                  </a:moveTo>
                  <a:lnTo>
                    <a:pt x="0" y="4815332"/>
                  </a:lnTo>
                </a:path>
              </a:pathLst>
            </a:custGeom>
            <a:ln w="12700">
              <a:solidFill>
                <a:srgbClr val="759AA4"/>
              </a:solidFill>
            </a:ln>
          </p:spPr>
          <p:txBody>
            <a:bodyPr wrap="square" lIns="0" tIns="0" rIns="0" bIns="0" rtlCol="0"/>
            <a:lstStyle/>
            <a:p>
              <a:endParaRPr/>
            </a:p>
          </p:txBody>
        </p:sp>
        <p:sp>
          <p:nvSpPr>
            <p:cNvPr id="29" name="object 29"/>
            <p:cNvSpPr/>
            <p:nvPr/>
          </p:nvSpPr>
          <p:spPr>
            <a:xfrm>
              <a:off x="3886200" y="0"/>
              <a:ext cx="1219200" cy="4815840"/>
            </a:xfrm>
            <a:custGeom>
              <a:avLst/>
              <a:gdLst/>
              <a:ahLst/>
              <a:cxnLst/>
              <a:rect l="l" t="t" r="r" b="b"/>
              <a:pathLst>
                <a:path w="1219200" h="4815840">
                  <a:moveTo>
                    <a:pt x="1066233" y="0"/>
                  </a:moveTo>
                  <a:lnTo>
                    <a:pt x="763904" y="4815332"/>
                  </a:lnTo>
                </a:path>
                <a:path w="1219200" h="4815840">
                  <a:moveTo>
                    <a:pt x="1218915" y="0"/>
                  </a:moveTo>
                  <a:lnTo>
                    <a:pt x="1066800" y="4815332"/>
                  </a:lnTo>
                </a:path>
                <a:path w="1219200" h="4815840">
                  <a:moveTo>
                    <a:pt x="403105" y="0"/>
                  </a:moveTo>
                  <a:lnTo>
                    <a:pt x="0" y="4815332"/>
                  </a:lnTo>
                </a:path>
              </a:pathLst>
            </a:custGeom>
            <a:ln w="12700">
              <a:solidFill>
                <a:srgbClr val="759AA4"/>
              </a:solidFill>
            </a:ln>
          </p:spPr>
          <p:txBody>
            <a:bodyPr wrap="square" lIns="0" tIns="0" rIns="0" bIns="0" rtlCol="0"/>
            <a:lstStyle/>
            <a:p>
              <a:endParaRPr/>
            </a:p>
          </p:txBody>
        </p:sp>
        <p:sp>
          <p:nvSpPr>
            <p:cNvPr id="30" name="object 30"/>
            <p:cNvSpPr/>
            <p:nvPr/>
          </p:nvSpPr>
          <p:spPr>
            <a:xfrm>
              <a:off x="3124858" y="0"/>
              <a:ext cx="351790" cy="4815840"/>
            </a:xfrm>
            <a:custGeom>
              <a:avLst/>
              <a:gdLst/>
              <a:ahLst/>
              <a:cxnLst/>
              <a:rect l="l" t="t" r="r" b="b"/>
              <a:pathLst>
                <a:path w="351789" h="4815840">
                  <a:moveTo>
                    <a:pt x="0" y="0"/>
                  </a:moveTo>
                  <a:lnTo>
                    <a:pt x="351766" y="4815332"/>
                  </a:lnTo>
                </a:path>
              </a:pathLst>
            </a:custGeom>
            <a:ln w="15875">
              <a:solidFill>
                <a:srgbClr val="759AA4"/>
              </a:solidFill>
            </a:ln>
          </p:spPr>
          <p:txBody>
            <a:bodyPr wrap="square" lIns="0" tIns="0" rIns="0" bIns="0" rtlCol="0"/>
            <a:lstStyle/>
            <a:p>
              <a:endParaRPr/>
            </a:p>
          </p:txBody>
        </p:sp>
        <p:sp>
          <p:nvSpPr>
            <p:cNvPr id="31" name="object 31"/>
            <p:cNvSpPr/>
            <p:nvPr/>
          </p:nvSpPr>
          <p:spPr>
            <a:xfrm>
              <a:off x="3505484" y="0"/>
              <a:ext cx="586740" cy="4815840"/>
            </a:xfrm>
            <a:custGeom>
              <a:avLst/>
              <a:gdLst/>
              <a:ahLst/>
              <a:cxnLst/>
              <a:rect l="l" t="t" r="r" b="b"/>
              <a:pathLst>
                <a:path w="586739" h="4815840">
                  <a:moveTo>
                    <a:pt x="381099" y="0"/>
                  </a:moveTo>
                  <a:lnTo>
                    <a:pt x="586455" y="4815332"/>
                  </a:lnTo>
                </a:path>
                <a:path w="586739" h="4815840">
                  <a:moveTo>
                    <a:pt x="0" y="0"/>
                  </a:moveTo>
                  <a:lnTo>
                    <a:pt x="152115" y="4815332"/>
                  </a:lnTo>
                </a:path>
                <a:path w="586739" h="4815840">
                  <a:moveTo>
                    <a:pt x="228600" y="0"/>
                  </a:moveTo>
                  <a:lnTo>
                    <a:pt x="380715" y="4815332"/>
                  </a:lnTo>
                </a:path>
              </a:pathLst>
            </a:custGeom>
            <a:ln w="12700">
              <a:solidFill>
                <a:srgbClr val="759AA4"/>
              </a:solidFill>
            </a:ln>
          </p:spPr>
          <p:txBody>
            <a:bodyPr wrap="square" lIns="0" tIns="0" rIns="0" bIns="0" rtlCol="0"/>
            <a:lstStyle/>
            <a:p>
              <a:endParaRPr/>
            </a:p>
          </p:txBody>
        </p:sp>
        <p:sp>
          <p:nvSpPr>
            <p:cNvPr id="32" name="object 32"/>
            <p:cNvSpPr/>
            <p:nvPr/>
          </p:nvSpPr>
          <p:spPr>
            <a:xfrm>
              <a:off x="6096284" y="0"/>
              <a:ext cx="152400" cy="4815840"/>
            </a:xfrm>
            <a:custGeom>
              <a:avLst/>
              <a:gdLst/>
              <a:ahLst/>
              <a:cxnLst/>
              <a:rect l="l" t="t" r="r" b="b"/>
              <a:pathLst>
                <a:path w="152400" h="4815840">
                  <a:moveTo>
                    <a:pt x="0" y="0"/>
                  </a:moveTo>
                  <a:lnTo>
                    <a:pt x="152115" y="4815332"/>
                  </a:lnTo>
                </a:path>
              </a:pathLst>
            </a:custGeom>
            <a:ln w="57150">
              <a:solidFill>
                <a:srgbClr val="759AA4"/>
              </a:solidFill>
            </a:ln>
          </p:spPr>
          <p:txBody>
            <a:bodyPr wrap="square" lIns="0" tIns="0" rIns="0" bIns="0" rtlCol="0"/>
            <a:lstStyle/>
            <a:p>
              <a:endParaRPr/>
            </a:p>
          </p:txBody>
        </p:sp>
        <p:sp>
          <p:nvSpPr>
            <p:cNvPr id="33" name="object 33"/>
            <p:cNvSpPr/>
            <p:nvPr/>
          </p:nvSpPr>
          <p:spPr>
            <a:xfrm>
              <a:off x="5334711" y="0"/>
              <a:ext cx="989330" cy="4815840"/>
            </a:xfrm>
            <a:custGeom>
              <a:avLst/>
              <a:gdLst/>
              <a:ahLst/>
              <a:cxnLst/>
              <a:rect l="l" t="t" r="r" b="b"/>
              <a:pathLst>
                <a:path w="989329" h="4815840">
                  <a:moveTo>
                    <a:pt x="0" y="0"/>
                  </a:moveTo>
                  <a:lnTo>
                    <a:pt x="380287" y="4815332"/>
                  </a:lnTo>
                </a:path>
                <a:path w="989329" h="4815840">
                  <a:moveTo>
                    <a:pt x="989175" y="0"/>
                  </a:moveTo>
                  <a:lnTo>
                    <a:pt x="608887" y="4815332"/>
                  </a:lnTo>
                </a:path>
              </a:pathLst>
            </a:custGeom>
            <a:ln w="12700">
              <a:solidFill>
                <a:srgbClr val="759AA4"/>
              </a:solidFill>
            </a:ln>
          </p:spPr>
          <p:txBody>
            <a:bodyPr wrap="square" lIns="0" tIns="0" rIns="0" bIns="0" rtlCol="0"/>
            <a:lstStyle/>
            <a:p>
              <a:endParaRPr/>
            </a:p>
          </p:txBody>
        </p:sp>
        <p:sp>
          <p:nvSpPr>
            <p:cNvPr id="34" name="object 34"/>
            <p:cNvSpPr/>
            <p:nvPr/>
          </p:nvSpPr>
          <p:spPr>
            <a:xfrm>
              <a:off x="5105400" y="0"/>
              <a:ext cx="304800" cy="4815840"/>
            </a:xfrm>
            <a:custGeom>
              <a:avLst/>
              <a:gdLst/>
              <a:ahLst/>
              <a:cxnLst/>
              <a:rect l="l" t="t" r="r" b="b"/>
              <a:pathLst>
                <a:path w="304800" h="4815840">
                  <a:moveTo>
                    <a:pt x="304230" y="0"/>
                  </a:moveTo>
                  <a:lnTo>
                    <a:pt x="0" y="4815332"/>
                  </a:lnTo>
                </a:path>
              </a:pathLst>
            </a:custGeom>
            <a:ln w="28575">
              <a:solidFill>
                <a:srgbClr val="759AA4"/>
              </a:solidFill>
            </a:ln>
          </p:spPr>
          <p:txBody>
            <a:bodyPr wrap="square" lIns="0" tIns="0" rIns="0" bIns="0" rtlCol="0"/>
            <a:lstStyle/>
            <a:p>
              <a:endParaRPr/>
            </a:p>
          </p:txBody>
        </p:sp>
        <p:sp>
          <p:nvSpPr>
            <p:cNvPr id="35" name="object 35"/>
            <p:cNvSpPr/>
            <p:nvPr/>
          </p:nvSpPr>
          <p:spPr>
            <a:xfrm>
              <a:off x="4268054" y="0"/>
              <a:ext cx="456565" cy="4815840"/>
            </a:xfrm>
            <a:custGeom>
              <a:avLst/>
              <a:gdLst/>
              <a:ahLst/>
              <a:cxnLst/>
              <a:rect l="l" t="t" r="r" b="b"/>
              <a:pathLst>
                <a:path w="456564" h="4815840">
                  <a:moveTo>
                    <a:pt x="0" y="0"/>
                  </a:moveTo>
                  <a:lnTo>
                    <a:pt x="456345" y="4815332"/>
                  </a:lnTo>
                </a:path>
              </a:pathLst>
            </a:custGeom>
            <a:ln w="38100">
              <a:solidFill>
                <a:srgbClr val="759AA4"/>
              </a:solidFill>
            </a:ln>
          </p:spPr>
          <p:txBody>
            <a:bodyPr wrap="square" lIns="0" tIns="0" rIns="0" bIns="0" rtlCol="0"/>
            <a:lstStyle/>
            <a:p>
              <a:endParaRPr/>
            </a:p>
          </p:txBody>
        </p:sp>
        <p:sp>
          <p:nvSpPr>
            <p:cNvPr id="36" name="object 36"/>
            <p:cNvSpPr/>
            <p:nvPr/>
          </p:nvSpPr>
          <p:spPr>
            <a:xfrm>
              <a:off x="5715284" y="0"/>
              <a:ext cx="152400" cy="4815840"/>
            </a:xfrm>
            <a:custGeom>
              <a:avLst/>
              <a:gdLst/>
              <a:ahLst/>
              <a:cxnLst/>
              <a:rect l="l" t="t" r="r" b="b"/>
              <a:pathLst>
                <a:path w="152400" h="4815840">
                  <a:moveTo>
                    <a:pt x="0" y="0"/>
                  </a:moveTo>
                  <a:lnTo>
                    <a:pt x="152115" y="4815332"/>
                  </a:lnTo>
                </a:path>
              </a:pathLst>
            </a:custGeom>
            <a:ln w="12700">
              <a:solidFill>
                <a:srgbClr val="759AA4"/>
              </a:solidFill>
            </a:ln>
          </p:spPr>
          <p:txBody>
            <a:bodyPr wrap="square" lIns="0" tIns="0" rIns="0" bIns="0" rtlCol="0"/>
            <a:lstStyle/>
            <a:p>
              <a:endParaRPr/>
            </a:p>
          </p:txBody>
        </p:sp>
        <p:sp>
          <p:nvSpPr>
            <p:cNvPr id="37" name="object 37"/>
            <p:cNvSpPr/>
            <p:nvPr/>
          </p:nvSpPr>
          <p:spPr>
            <a:xfrm>
              <a:off x="5368290" y="0"/>
              <a:ext cx="1410970" cy="4815840"/>
            </a:xfrm>
            <a:custGeom>
              <a:avLst/>
              <a:gdLst/>
              <a:ahLst/>
              <a:cxnLst/>
              <a:rect l="l" t="t" r="r" b="b"/>
              <a:pathLst>
                <a:path w="1410970" h="4815840">
                  <a:moveTo>
                    <a:pt x="1410868" y="0"/>
                  </a:moveTo>
                  <a:lnTo>
                    <a:pt x="0" y="4815332"/>
                  </a:lnTo>
                </a:path>
              </a:pathLst>
            </a:custGeom>
            <a:ln w="12700">
              <a:solidFill>
                <a:srgbClr val="759AA4"/>
              </a:solidFill>
            </a:ln>
          </p:spPr>
          <p:txBody>
            <a:bodyPr wrap="square" lIns="0" tIns="0" rIns="0" bIns="0" rtlCol="0"/>
            <a:lstStyle/>
            <a:p>
              <a:endParaRPr/>
            </a:p>
          </p:txBody>
        </p:sp>
        <p:sp>
          <p:nvSpPr>
            <p:cNvPr id="38" name="object 38"/>
            <p:cNvSpPr/>
            <p:nvPr/>
          </p:nvSpPr>
          <p:spPr>
            <a:xfrm>
              <a:off x="5562984" y="0"/>
              <a:ext cx="1066165" cy="4815840"/>
            </a:xfrm>
            <a:custGeom>
              <a:avLst/>
              <a:gdLst/>
              <a:ahLst/>
              <a:cxnLst/>
              <a:rect l="l" t="t" r="r" b="b"/>
              <a:pathLst>
                <a:path w="1066165" h="4815840">
                  <a:moveTo>
                    <a:pt x="1065849" y="0"/>
                  </a:moveTo>
                  <a:lnTo>
                    <a:pt x="763520" y="4815332"/>
                  </a:lnTo>
                </a:path>
                <a:path w="1066165" h="4815840">
                  <a:moveTo>
                    <a:pt x="913445" y="0"/>
                  </a:moveTo>
                  <a:lnTo>
                    <a:pt x="609215" y="4815332"/>
                  </a:lnTo>
                </a:path>
                <a:path w="1066165" h="4815840">
                  <a:moveTo>
                    <a:pt x="456060" y="0"/>
                  </a:moveTo>
                  <a:lnTo>
                    <a:pt x="52955" y="4815332"/>
                  </a:lnTo>
                </a:path>
                <a:path w="1066165" h="4815840">
                  <a:moveTo>
                    <a:pt x="0" y="0"/>
                  </a:moveTo>
                  <a:lnTo>
                    <a:pt x="205355" y="4815332"/>
                  </a:lnTo>
                </a:path>
              </a:pathLst>
            </a:custGeom>
            <a:ln w="12700">
              <a:solidFill>
                <a:srgbClr val="759AA4"/>
              </a:solidFill>
            </a:ln>
          </p:spPr>
          <p:txBody>
            <a:bodyPr wrap="square" lIns="0" tIns="0" rIns="0" bIns="0" rtlCol="0"/>
            <a:lstStyle/>
            <a:p>
              <a:endParaRPr/>
            </a:p>
          </p:txBody>
        </p:sp>
        <p:sp>
          <p:nvSpPr>
            <p:cNvPr id="39" name="object 39"/>
            <p:cNvSpPr/>
            <p:nvPr/>
          </p:nvSpPr>
          <p:spPr>
            <a:xfrm>
              <a:off x="5105684" y="0"/>
              <a:ext cx="152400" cy="4815840"/>
            </a:xfrm>
            <a:custGeom>
              <a:avLst/>
              <a:gdLst/>
              <a:ahLst/>
              <a:cxnLst/>
              <a:rect l="l" t="t" r="r" b="b"/>
              <a:pathLst>
                <a:path w="152400" h="4815840">
                  <a:moveTo>
                    <a:pt x="0" y="0"/>
                  </a:moveTo>
                  <a:lnTo>
                    <a:pt x="152115" y="4815332"/>
                  </a:lnTo>
                </a:path>
              </a:pathLst>
            </a:custGeom>
            <a:ln w="57150">
              <a:solidFill>
                <a:srgbClr val="759AA4"/>
              </a:solidFill>
            </a:ln>
          </p:spPr>
          <p:txBody>
            <a:bodyPr wrap="square" lIns="0" tIns="0" rIns="0" bIns="0" rtlCol="0"/>
            <a:lstStyle/>
            <a:p>
              <a:endParaRPr/>
            </a:p>
          </p:txBody>
        </p:sp>
        <p:sp>
          <p:nvSpPr>
            <p:cNvPr id="40" name="object 40"/>
            <p:cNvSpPr/>
            <p:nvPr/>
          </p:nvSpPr>
          <p:spPr>
            <a:xfrm>
              <a:off x="5258084" y="0"/>
              <a:ext cx="152400" cy="4815840"/>
            </a:xfrm>
            <a:custGeom>
              <a:avLst/>
              <a:gdLst/>
              <a:ahLst/>
              <a:cxnLst/>
              <a:rect l="l" t="t" r="r" b="b"/>
              <a:pathLst>
                <a:path w="152400" h="4815840">
                  <a:moveTo>
                    <a:pt x="0" y="0"/>
                  </a:moveTo>
                  <a:lnTo>
                    <a:pt x="152115" y="4815332"/>
                  </a:lnTo>
                </a:path>
              </a:pathLst>
            </a:custGeom>
            <a:ln w="12700">
              <a:solidFill>
                <a:srgbClr val="759AA4"/>
              </a:solidFill>
            </a:ln>
          </p:spPr>
          <p:txBody>
            <a:bodyPr wrap="square" lIns="0" tIns="0" rIns="0" bIns="0" rtlCol="0"/>
            <a:lstStyle/>
            <a:p>
              <a:endParaRPr/>
            </a:p>
          </p:txBody>
        </p:sp>
        <p:sp>
          <p:nvSpPr>
            <p:cNvPr id="41" name="object 41"/>
            <p:cNvSpPr/>
            <p:nvPr/>
          </p:nvSpPr>
          <p:spPr>
            <a:xfrm>
              <a:off x="6781800" y="0"/>
              <a:ext cx="228600" cy="4815840"/>
            </a:xfrm>
            <a:custGeom>
              <a:avLst/>
              <a:gdLst/>
              <a:ahLst/>
              <a:cxnLst/>
              <a:rect l="l" t="t" r="r" b="b"/>
              <a:pathLst>
                <a:path w="228600" h="4815840">
                  <a:moveTo>
                    <a:pt x="228172" y="0"/>
                  </a:moveTo>
                  <a:lnTo>
                    <a:pt x="0" y="4815332"/>
                  </a:lnTo>
                </a:path>
              </a:pathLst>
            </a:custGeom>
            <a:ln w="28575">
              <a:solidFill>
                <a:srgbClr val="759AA4"/>
              </a:solidFill>
            </a:ln>
          </p:spPr>
          <p:txBody>
            <a:bodyPr wrap="square" lIns="0" tIns="0" rIns="0" bIns="0" rtlCol="0"/>
            <a:lstStyle/>
            <a:p>
              <a:endParaRPr/>
            </a:p>
          </p:txBody>
        </p:sp>
        <p:sp>
          <p:nvSpPr>
            <p:cNvPr id="42" name="object 42"/>
            <p:cNvSpPr/>
            <p:nvPr/>
          </p:nvSpPr>
          <p:spPr>
            <a:xfrm>
              <a:off x="6782227" y="0"/>
              <a:ext cx="228600" cy="4815840"/>
            </a:xfrm>
            <a:custGeom>
              <a:avLst/>
              <a:gdLst/>
              <a:ahLst/>
              <a:cxnLst/>
              <a:rect l="l" t="t" r="r" b="b"/>
              <a:pathLst>
                <a:path w="228600" h="4815840">
                  <a:moveTo>
                    <a:pt x="0" y="0"/>
                  </a:moveTo>
                  <a:lnTo>
                    <a:pt x="228172" y="4815332"/>
                  </a:lnTo>
                </a:path>
              </a:pathLst>
            </a:custGeom>
            <a:ln w="12700">
              <a:solidFill>
                <a:srgbClr val="759AA4"/>
              </a:solidFill>
            </a:ln>
          </p:spPr>
          <p:txBody>
            <a:bodyPr wrap="square" lIns="0" tIns="0" rIns="0" bIns="0" rtlCol="0"/>
            <a:lstStyle/>
            <a:p>
              <a:endParaRPr/>
            </a:p>
          </p:txBody>
        </p:sp>
        <p:sp>
          <p:nvSpPr>
            <p:cNvPr id="43" name="object 43"/>
            <p:cNvSpPr/>
            <p:nvPr/>
          </p:nvSpPr>
          <p:spPr>
            <a:xfrm>
              <a:off x="7466838" y="0"/>
              <a:ext cx="1905" cy="4815840"/>
            </a:xfrm>
            <a:custGeom>
              <a:avLst/>
              <a:gdLst/>
              <a:ahLst/>
              <a:cxnLst/>
              <a:rect l="l" t="t" r="r" b="b"/>
              <a:pathLst>
                <a:path w="1904" h="4815840">
                  <a:moveTo>
                    <a:pt x="1521" y="0"/>
                  </a:moveTo>
                  <a:lnTo>
                    <a:pt x="0" y="4815840"/>
                  </a:lnTo>
                </a:path>
              </a:pathLst>
            </a:custGeom>
            <a:ln w="28575">
              <a:solidFill>
                <a:srgbClr val="759AA4"/>
              </a:solidFill>
            </a:ln>
          </p:spPr>
          <p:txBody>
            <a:bodyPr wrap="square" lIns="0" tIns="0" rIns="0" bIns="0" rtlCol="0"/>
            <a:lstStyle/>
            <a:p>
              <a:endParaRPr/>
            </a:p>
          </p:txBody>
        </p:sp>
        <p:sp>
          <p:nvSpPr>
            <p:cNvPr id="44" name="object 44"/>
            <p:cNvSpPr/>
            <p:nvPr/>
          </p:nvSpPr>
          <p:spPr>
            <a:xfrm>
              <a:off x="7087454" y="0"/>
              <a:ext cx="456565" cy="4815840"/>
            </a:xfrm>
            <a:custGeom>
              <a:avLst/>
              <a:gdLst/>
              <a:ahLst/>
              <a:cxnLst/>
              <a:rect l="l" t="t" r="r" b="b"/>
              <a:pathLst>
                <a:path w="456565" h="4815840">
                  <a:moveTo>
                    <a:pt x="0" y="0"/>
                  </a:moveTo>
                  <a:lnTo>
                    <a:pt x="456345" y="4815332"/>
                  </a:lnTo>
                </a:path>
              </a:pathLst>
            </a:custGeom>
            <a:ln w="12700">
              <a:solidFill>
                <a:srgbClr val="759AA4"/>
              </a:solidFill>
            </a:ln>
          </p:spPr>
          <p:txBody>
            <a:bodyPr wrap="square" lIns="0" tIns="0" rIns="0" bIns="0" rtlCol="0"/>
            <a:lstStyle/>
            <a:p>
              <a:endParaRPr/>
            </a:p>
          </p:txBody>
        </p:sp>
        <p:sp>
          <p:nvSpPr>
            <p:cNvPr id="45" name="object 45"/>
            <p:cNvSpPr/>
            <p:nvPr/>
          </p:nvSpPr>
          <p:spPr>
            <a:xfrm>
              <a:off x="7239000" y="0"/>
              <a:ext cx="380365" cy="4815840"/>
            </a:xfrm>
            <a:custGeom>
              <a:avLst/>
              <a:gdLst/>
              <a:ahLst/>
              <a:cxnLst/>
              <a:rect l="l" t="t" r="r" b="b"/>
              <a:pathLst>
                <a:path w="380365" h="4815840">
                  <a:moveTo>
                    <a:pt x="380287" y="0"/>
                  </a:moveTo>
                  <a:lnTo>
                    <a:pt x="0" y="4815332"/>
                  </a:lnTo>
                </a:path>
              </a:pathLst>
            </a:custGeom>
            <a:ln w="12699">
              <a:solidFill>
                <a:srgbClr val="759AA4"/>
              </a:solidFill>
            </a:ln>
          </p:spPr>
          <p:txBody>
            <a:bodyPr wrap="square" lIns="0" tIns="0" rIns="0" bIns="0" rtlCol="0"/>
            <a:lstStyle/>
            <a:p>
              <a:endParaRPr/>
            </a:p>
          </p:txBody>
        </p:sp>
        <p:sp>
          <p:nvSpPr>
            <p:cNvPr id="46" name="object 46"/>
            <p:cNvSpPr/>
            <p:nvPr/>
          </p:nvSpPr>
          <p:spPr>
            <a:xfrm>
              <a:off x="7773254" y="0"/>
              <a:ext cx="456565" cy="4815840"/>
            </a:xfrm>
            <a:custGeom>
              <a:avLst/>
              <a:gdLst/>
              <a:ahLst/>
              <a:cxnLst/>
              <a:rect l="l" t="t" r="r" b="b"/>
              <a:pathLst>
                <a:path w="456565" h="4815840">
                  <a:moveTo>
                    <a:pt x="0" y="0"/>
                  </a:moveTo>
                  <a:lnTo>
                    <a:pt x="456345" y="4815332"/>
                  </a:lnTo>
                </a:path>
              </a:pathLst>
            </a:custGeom>
            <a:ln w="38100">
              <a:solidFill>
                <a:srgbClr val="759AA4"/>
              </a:solidFill>
            </a:ln>
          </p:spPr>
          <p:txBody>
            <a:bodyPr wrap="square" lIns="0" tIns="0" rIns="0" bIns="0" rtlCol="0"/>
            <a:lstStyle/>
            <a:p>
              <a:endParaRPr/>
            </a:p>
          </p:txBody>
        </p:sp>
        <p:sp>
          <p:nvSpPr>
            <p:cNvPr id="47" name="object 47"/>
            <p:cNvSpPr/>
            <p:nvPr/>
          </p:nvSpPr>
          <p:spPr>
            <a:xfrm>
              <a:off x="7086884" y="0"/>
              <a:ext cx="152400" cy="4815840"/>
            </a:xfrm>
            <a:custGeom>
              <a:avLst/>
              <a:gdLst/>
              <a:ahLst/>
              <a:cxnLst/>
              <a:rect l="l" t="t" r="r" b="b"/>
              <a:pathLst>
                <a:path w="152400" h="4815840">
                  <a:moveTo>
                    <a:pt x="0" y="0"/>
                  </a:moveTo>
                  <a:lnTo>
                    <a:pt x="152115" y="4815332"/>
                  </a:lnTo>
                </a:path>
              </a:pathLst>
            </a:custGeom>
            <a:ln w="12700">
              <a:solidFill>
                <a:srgbClr val="759AA4"/>
              </a:solidFill>
            </a:ln>
          </p:spPr>
          <p:txBody>
            <a:bodyPr wrap="square" lIns="0" tIns="0" rIns="0" bIns="0" rtlCol="0"/>
            <a:lstStyle/>
            <a:p>
              <a:endParaRPr/>
            </a:p>
          </p:txBody>
        </p:sp>
        <p:sp>
          <p:nvSpPr>
            <p:cNvPr id="48" name="object 48"/>
            <p:cNvSpPr/>
            <p:nvPr/>
          </p:nvSpPr>
          <p:spPr>
            <a:xfrm>
              <a:off x="6934200" y="0"/>
              <a:ext cx="228600" cy="4815840"/>
            </a:xfrm>
            <a:custGeom>
              <a:avLst/>
              <a:gdLst/>
              <a:ahLst/>
              <a:cxnLst/>
              <a:rect l="l" t="t" r="r" b="b"/>
              <a:pathLst>
                <a:path w="228600" h="4815840">
                  <a:moveTo>
                    <a:pt x="228172" y="0"/>
                  </a:moveTo>
                  <a:lnTo>
                    <a:pt x="0" y="4815332"/>
                  </a:lnTo>
                </a:path>
              </a:pathLst>
            </a:custGeom>
            <a:ln w="15875">
              <a:solidFill>
                <a:srgbClr val="759AA4"/>
              </a:solidFill>
            </a:ln>
          </p:spPr>
          <p:txBody>
            <a:bodyPr wrap="square" lIns="0" tIns="0" rIns="0" bIns="0" rtlCol="0"/>
            <a:lstStyle/>
            <a:p>
              <a:endParaRPr/>
            </a:p>
          </p:txBody>
        </p:sp>
        <p:sp>
          <p:nvSpPr>
            <p:cNvPr id="49" name="object 49"/>
            <p:cNvSpPr/>
            <p:nvPr/>
          </p:nvSpPr>
          <p:spPr>
            <a:xfrm>
              <a:off x="7468258" y="0"/>
              <a:ext cx="351790" cy="4815840"/>
            </a:xfrm>
            <a:custGeom>
              <a:avLst/>
              <a:gdLst/>
              <a:ahLst/>
              <a:cxnLst/>
              <a:rect l="l" t="t" r="r" b="b"/>
              <a:pathLst>
                <a:path w="351790" h="4815840">
                  <a:moveTo>
                    <a:pt x="0" y="0"/>
                  </a:moveTo>
                  <a:lnTo>
                    <a:pt x="351766" y="4815332"/>
                  </a:lnTo>
                </a:path>
              </a:pathLst>
            </a:custGeom>
            <a:ln w="15875">
              <a:solidFill>
                <a:srgbClr val="759AA4"/>
              </a:solidFill>
            </a:ln>
          </p:spPr>
          <p:txBody>
            <a:bodyPr wrap="square" lIns="0" tIns="0" rIns="0" bIns="0" rtlCol="0"/>
            <a:lstStyle/>
            <a:p>
              <a:endParaRPr/>
            </a:p>
          </p:txBody>
        </p:sp>
        <p:sp>
          <p:nvSpPr>
            <p:cNvPr id="50" name="object 50"/>
            <p:cNvSpPr/>
            <p:nvPr/>
          </p:nvSpPr>
          <p:spPr>
            <a:xfrm>
              <a:off x="7696484" y="0"/>
              <a:ext cx="1370330" cy="4815840"/>
            </a:xfrm>
            <a:custGeom>
              <a:avLst/>
              <a:gdLst/>
              <a:ahLst/>
              <a:cxnLst/>
              <a:rect l="l" t="t" r="r" b="b"/>
              <a:pathLst>
                <a:path w="1370329" h="4815840">
                  <a:moveTo>
                    <a:pt x="381099" y="0"/>
                  </a:moveTo>
                  <a:lnTo>
                    <a:pt x="586455" y="4815332"/>
                  </a:lnTo>
                </a:path>
                <a:path w="1370329" h="4815840">
                  <a:moveTo>
                    <a:pt x="0" y="0"/>
                  </a:moveTo>
                  <a:lnTo>
                    <a:pt x="152115" y="4815332"/>
                  </a:lnTo>
                </a:path>
                <a:path w="1370329" h="4815840">
                  <a:moveTo>
                    <a:pt x="228600" y="0"/>
                  </a:moveTo>
                  <a:lnTo>
                    <a:pt x="380715" y="4815332"/>
                  </a:lnTo>
                </a:path>
                <a:path w="1370329" h="4815840">
                  <a:moveTo>
                    <a:pt x="914400" y="0"/>
                  </a:moveTo>
                  <a:lnTo>
                    <a:pt x="1066515" y="4815332"/>
                  </a:lnTo>
                </a:path>
                <a:path w="1370329" h="4815840">
                  <a:moveTo>
                    <a:pt x="610027" y="0"/>
                  </a:moveTo>
                  <a:lnTo>
                    <a:pt x="990315" y="4815332"/>
                  </a:lnTo>
                </a:path>
                <a:path w="1370329" h="4815840">
                  <a:moveTo>
                    <a:pt x="1142003" y="0"/>
                  </a:moveTo>
                  <a:lnTo>
                    <a:pt x="761715" y="4815332"/>
                  </a:lnTo>
                </a:path>
                <a:path w="1370329" h="4815840">
                  <a:moveTo>
                    <a:pt x="533400" y="0"/>
                  </a:moveTo>
                  <a:lnTo>
                    <a:pt x="685515" y="4815332"/>
                  </a:lnTo>
                </a:path>
                <a:path w="1370329" h="4815840">
                  <a:moveTo>
                    <a:pt x="1370112" y="0"/>
                  </a:moveTo>
                  <a:lnTo>
                    <a:pt x="1180180" y="4815332"/>
                  </a:lnTo>
                </a:path>
              </a:pathLst>
            </a:custGeom>
            <a:ln w="12700">
              <a:solidFill>
                <a:srgbClr val="759AA4"/>
              </a:solidFill>
            </a:ln>
          </p:spPr>
          <p:txBody>
            <a:bodyPr wrap="square" lIns="0" tIns="0" rIns="0" bIns="0" rtlCol="0"/>
            <a:lstStyle/>
            <a:p>
              <a:endParaRPr/>
            </a:p>
          </p:txBody>
        </p:sp>
        <p:sp>
          <p:nvSpPr>
            <p:cNvPr id="51" name="object 51"/>
            <p:cNvSpPr/>
            <p:nvPr/>
          </p:nvSpPr>
          <p:spPr>
            <a:xfrm>
              <a:off x="8077200" y="0"/>
              <a:ext cx="403225" cy="4815840"/>
            </a:xfrm>
            <a:custGeom>
              <a:avLst/>
              <a:gdLst/>
              <a:ahLst/>
              <a:cxnLst/>
              <a:rect l="l" t="t" r="r" b="b"/>
              <a:pathLst>
                <a:path w="403225" h="4815840">
                  <a:moveTo>
                    <a:pt x="403105" y="0"/>
                  </a:moveTo>
                  <a:lnTo>
                    <a:pt x="0" y="4815332"/>
                  </a:lnTo>
                </a:path>
              </a:pathLst>
            </a:custGeom>
            <a:ln w="47624">
              <a:solidFill>
                <a:srgbClr val="759AA4"/>
              </a:solidFill>
            </a:ln>
          </p:spPr>
          <p:txBody>
            <a:bodyPr wrap="square" lIns="0" tIns="0" rIns="0" bIns="0" rtlCol="0"/>
            <a:lstStyle/>
            <a:p>
              <a:endParaRPr/>
            </a:p>
          </p:txBody>
        </p:sp>
        <p:sp>
          <p:nvSpPr>
            <p:cNvPr id="52" name="object 52"/>
            <p:cNvSpPr/>
            <p:nvPr/>
          </p:nvSpPr>
          <p:spPr>
            <a:xfrm>
              <a:off x="8077584" y="0"/>
              <a:ext cx="205740" cy="4815840"/>
            </a:xfrm>
            <a:custGeom>
              <a:avLst/>
              <a:gdLst/>
              <a:ahLst/>
              <a:cxnLst/>
              <a:rect l="l" t="t" r="r" b="b"/>
              <a:pathLst>
                <a:path w="205740" h="4815840">
                  <a:moveTo>
                    <a:pt x="0" y="0"/>
                  </a:moveTo>
                  <a:lnTo>
                    <a:pt x="205355" y="4815332"/>
                  </a:lnTo>
                </a:path>
              </a:pathLst>
            </a:custGeom>
            <a:ln w="12700">
              <a:solidFill>
                <a:srgbClr val="759AA4"/>
              </a:solidFill>
            </a:ln>
          </p:spPr>
          <p:txBody>
            <a:bodyPr wrap="square" lIns="0" tIns="0" rIns="0" bIns="0" rtlCol="0"/>
            <a:lstStyle/>
            <a:p>
              <a:endParaRPr/>
            </a:p>
          </p:txBody>
        </p:sp>
        <p:sp>
          <p:nvSpPr>
            <p:cNvPr id="53" name="object 53"/>
            <p:cNvSpPr/>
            <p:nvPr/>
          </p:nvSpPr>
          <p:spPr>
            <a:xfrm>
              <a:off x="8990838" y="0"/>
              <a:ext cx="1905" cy="4815840"/>
            </a:xfrm>
            <a:custGeom>
              <a:avLst/>
              <a:gdLst/>
              <a:ahLst/>
              <a:cxnLst/>
              <a:rect l="l" t="t" r="r" b="b"/>
              <a:pathLst>
                <a:path w="1904" h="4815840">
                  <a:moveTo>
                    <a:pt x="1521" y="0"/>
                  </a:moveTo>
                  <a:lnTo>
                    <a:pt x="0" y="4815840"/>
                  </a:lnTo>
                </a:path>
              </a:pathLst>
            </a:custGeom>
            <a:ln w="15875">
              <a:solidFill>
                <a:srgbClr val="759AA4"/>
              </a:solidFill>
            </a:ln>
          </p:spPr>
          <p:txBody>
            <a:bodyPr wrap="square" lIns="0" tIns="0" rIns="0" bIns="0" rtlCol="0"/>
            <a:lstStyle/>
            <a:p>
              <a:endParaRPr/>
            </a:p>
          </p:txBody>
        </p:sp>
        <p:sp>
          <p:nvSpPr>
            <p:cNvPr id="54" name="object 54"/>
            <p:cNvSpPr/>
            <p:nvPr/>
          </p:nvSpPr>
          <p:spPr>
            <a:xfrm>
              <a:off x="5943600" y="0"/>
              <a:ext cx="76200" cy="4815840"/>
            </a:xfrm>
            <a:custGeom>
              <a:avLst/>
              <a:gdLst/>
              <a:ahLst/>
              <a:cxnLst/>
              <a:rect l="l" t="t" r="r" b="b"/>
              <a:pathLst>
                <a:path w="76200" h="4815840">
                  <a:moveTo>
                    <a:pt x="76057" y="0"/>
                  </a:moveTo>
                  <a:lnTo>
                    <a:pt x="0" y="4815332"/>
                  </a:lnTo>
                </a:path>
              </a:pathLst>
            </a:custGeom>
            <a:ln w="38100">
              <a:solidFill>
                <a:srgbClr val="759AA4"/>
              </a:solidFill>
            </a:ln>
          </p:spPr>
          <p:txBody>
            <a:bodyPr wrap="square" lIns="0" tIns="0" rIns="0" bIns="0" rtlCol="0"/>
            <a:lstStyle/>
            <a:p>
              <a:endParaRPr/>
            </a:p>
          </p:txBody>
        </p:sp>
        <p:sp>
          <p:nvSpPr>
            <p:cNvPr id="55" name="object 55"/>
            <p:cNvSpPr/>
            <p:nvPr/>
          </p:nvSpPr>
          <p:spPr>
            <a:xfrm>
              <a:off x="6401084" y="0"/>
              <a:ext cx="152400" cy="4815840"/>
            </a:xfrm>
            <a:custGeom>
              <a:avLst/>
              <a:gdLst/>
              <a:ahLst/>
              <a:cxnLst/>
              <a:rect l="l" t="t" r="r" b="b"/>
              <a:pathLst>
                <a:path w="152400" h="4815840">
                  <a:moveTo>
                    <a:pt x="0" y="0"/>
                  </a:moveTo>
                  <a:lnTo>
                    <a:pt x="152115" y="4815332"/>
                  </a:lnTo>
                </a:path>
              </a:pathLst>
            </a:custGeom>
            <a:ln w="47625">
              <a:solidFill>
                <a:srgbClr val="759AA4"/>
              </a:solidFill>
            </a:ln>
          </p:spPr>
          <p:txBody>
            <a:bodyPr wrap="square" lIns="0" tIns="0" rIns="0" bIns="0" rtlCol="0"/>
            <a:lstStyle/>
            <a:p>
              <a:endParaRPr/>
            </a:p>
          </p:txBody>
        </p:sp>
        <p:sp>
          <p:nvSpPr>
            <p:cNvPr id="56" name="object 56"/>
            <p:cNvSpPr/>
            <p:nvPr/>
          </p:nvSpPr>
          <p:spPr>
            <a:xfrm>
              <a:off x="6477711" y="0"/>
              <a:ext cx="380365" cy="4815840"/>
            </a:xfrm>
            <a:custGeom>
              <a:avLst/>
              <a:gdLst/>
              <a:ahLst/>
              <a:cxnLst/>
              <a:rect l="l" t="t" r="r" b="b"/>
              <a:pathLst>
                <a:path w="380365" h="4815840">
                  <a:moveTo>
                    <a:pt x="0" y="0"/>
                  </a:moveTo>
                  <a:lnTo>
                    <a:pt x="380287" y="4815332"/>
                  </a:lnTo>
                </a:path>
              </a:pathLst>
            </a:custGeom>
            <a:ln w="19049">
              <a:solidFill>
                <a:srgbClr val="759AA4"/>
              </a:solidFill>
            </a:ln>
          </p:spPr>
          <p:txBody>
            <a:bodyPr wrap="square" lIns="0" tIns="0" rIns="0" bIns="0" rtlCol="0"/>
            <a:lstStyle/>
            <a:p>
              <a:endParaRPr/>
            </a:p>
          </p:txBody>
        </p:sp>
        <p:sp>
          <p:nvSpPr>
            <p:cNvPr id="57" name="object 57"/>
            <p:cNvSpPr/>
            <p:nvPr/>
          </p:nvSpPr>
          <p:spPr>
            <a:xfrm>
              <a:off x="5410200" y="0"/>
              <a:ext cx="304800" cy="4815840"/>
            </a:xfrm>
            <a:custGeom>
              <a:avLst/>
              <a:gdLst/>
              <a:ahLst/>
              <a:cxnLst/>
              <a:rect l="l" t="t" r="r" b="b"/>
              <a:pathLst>
                <a:path w="304800" h="4815840">
                  <a:moveTo>
                    <a:pt x="304230" y="0"/>
                  </a:moveTo>
                  <a:lnTo>
                    <a:pt x="0" y="4815332"/>
                  </a:lnTo>
                </a:path>
              </a:pathLst>
            </a:custGeom>
            <a:ln w="47625">
              <a:solidFill>
                <a:srgbClr val="759AA4"/>
              </a:solidFill>
            </a:ln>
          </p:spPr>
          <p:txBody>
            <a:bodyPr wrap="square" lIns="0" tIns="0" rIns="0" bIns="0" rtlCol="0"/>
            <a:lstStyle/>
            <a:p>
              <a:endParaRPr/>
            </a:p>
          </p:txBody>
        </p:sp>
        <p:sp>
          <p:nvSpPr>
            <p:cNvPr id="58" name="object 58"/>
            <p:cNvSpPr/>
            <p:nvPr/>
          </p:nvSpPr>
          <p:spPr>
            <a:xfrm>
              <a:off x="6401458" y="0"/>
              <a:ext cx="351790" cy="4815840"/>
            </a:xfrm>
            <a:custGeom>
              <a:avLst/>
              <a:gdLst/>
              <a:ahLst/>
              <a:cxnLst/>
              <a:rect l="l" t="t" r="r" b="b"/>
              <a:pathLst>
                <a:path w="351790" h="4815840">
                  <a:moveTo>
                    <a:pt x="0" y="0"/>
                  </a:moveTo>
                  <a:lnTo>
                    <a:pt x="351766" y="4815332"/>
                  </a:lnTo>
                </a:path>
              </a:pathLst>
            </a:custGeom>
            <a:ln w="15874">
              <a:solidFill>
                <a:srgbClr val="759AA4"/>
              </a:solidFill>
            </a:ln>
          </p:spPr>
          <p:txBody>
            <a:bodyPr wrap="square" lIns="0" tIns="0" rIns="0" bIns="0" rtlCol="0"/>
            <a:lstStyle/>
            <a:p>
              <a:endParaRPr/>
            </a:p>
          </p:txBody>
        </p:sp>
        <p:sp>
          <p:nvSpPr>
            <p:cNvPr id="59" name="object 59"/>
            <p:cNvSpPr/>
            <p:nvPr/>
          </p:nvSpPr>
          <p:spPr>
            <a:xfrm>
              <a:off x="7010400" y="0"/>
              <a:ext cx="380365" cy="4815840"/>
            </a:xfrm>
            <a:custGeom>
              <a:avLst/>
              <a:gdLst/>
              <a:ahLst/>
              <a:cxnLst/>
              <a:rect l="l" t="t" r="r" b="b"/>
              <a:pathLst>
                <a:path w="380365" h="4815840">
                  <a:moveTo>
                    <a:pt x="380287" y="0"/>
                  </a:moveTo>
                  <a:lnTo>
                    <a:pt x="0" y="4815332"/>
                  </a:lnTo>
                </a:path>
              </a:pathLst>
            </a:custGeom>
            <a:ln w="12699">
              <a:solidFill>
                <a:srgbClr val="759AA4"/>
              </a:solidFill>
            </a:ln>
          </p:spPr>
          <p:txBody>
            <a:bodyPr wrap="square" lIns="0" tIns="0" rIns="0" bIns="0" rtlCol="0"/>
            <a:lstStyle/>
            <a:p>
              <a:endParaRPr/>
            </a:p>
          </p:txBody>
        </p:sp>
        <p:sp>
          <p:nvSpPr>
            <p:cNvPr id="60" name="object 60"/>
            <p:cNvSpPr/>
            <p:nvPr/>
          </p:nvSpPr>
          <p:spPr>
            <a:xfrm>
              <a:off x="7162800" y="0"/>
              <a:ext cx="989330" cy="4815840"/>
            </a:xfrm>
            <a:custGeom>
              <a:avLst/>
              <a:gdLst/>
              <a:ahLst/>
              <a:cxnLst/>
              <a:rect l="l" t="t" r="r" b="b"/>
              <a:pathLst>
                <a:path w="989329" h="4815840">
                  <a:moveTo>
                    <a:pt x="988748" y="0"/>
                  </a:moveTo>
                  <a:lnTo>
                    <a:pt x="0" y="4815332"/>
                  </a:lnTo>
                </a:path>
              </a:pathLst>
            </a:custGeom>
            <a:ln w="28575">
              <a:solidFill>
                <a:srgbClr val="759AA4"/>
              </a:solidFill>
            </a:ln>
          </p:spPr>
          <p:txBody>
            <a:bodyPr wrap="square" lIns="0" tIns="0" rIns="0" bIns="0" rtlCol="0"/>
            <a:lstStyle/>
            <a:p>
              <a:endParaRPr/>
            </a:p>
          </p:txBody>
        </p:sp>
        <p:sp>
          <p:nvSpPr>
            <p:cNvPr id="61" name="object 61"/>
            <p:cNvSpPr/>
            <p:nvPr/>
          </p:nvSpPr>
          <p:spPr>
            <a:xfrm>
              <a:off x="4572854" y="0"/>
              <a:ext cx="456565" cy="4815840"/>
            </a:xfrm>
            <a:custGeom>
              <a:avLst/>
              <a:gdLst/>
              <a:ahLst/>
              <a:cxnLst/>
              <a:rect l="l" t="t" r="r" b="b"/>
              <a:pathLst>
                <a:path w="456564" h="4815840">
                  <a:moveTo>
                    <a:pt x="0" y="0"/>
                  </a:moveTo>
                  <a:lnTo>
                    <a:pt x="456345" y="4815332"/>
                  </a:lnTo>
                </a:path>
              </a:pathLst>
            </a:custGeom>
            <a:ln w="38100">
              <a:solidFill>
                <a:srgbClr val="759AA4"/>
              </a:solidFill>
            </a:ln>
          </p:spPr>
          <p:txBody>
            <a:bodyPr wrap="square" lIns="0" tIns="0" rIns="0" bIns="0" rtlCol="0"/>
            <a:lstStyle/>
            <a:p>
              <a:endParaRPr/>
            </a:p>
          </p:txBody>
        </p:sp>
        <p:sp>
          <p:nvSpPr>
            <p:cNvPr id="62" name="object 62"/>
            <p:cNvSpPr/>
            <p:nvPr/>
          </p:nvSpPr>
          <p:spPr>
            <a:xfrm>
              <a:off x="0" y="4285488"/>
              <a:ext cx="9144000" cy="2011680"/>
            </a:xfrm>
            <a:prstGeom prst="rect">
              <a:avLst/>
            </a:prstGeom>
            <a:blipFill>
              <a:blip r:embed="rId3" cstate="print"/>
              <a:stretch>
                <a:fillRect/>
              </a:stretch>
            </a:blipFill>
          </p:spPr>
          <p:txBody>
            <a:bodyPr wrap="square" lIns="0" tIns="0" rIns="0" bIns="0" rtlCol="0"/>
            <a:lstStyle/>
            <a:p>
              <a:endParaRPr/>
            </a:p>
          </p:txBody>
        </p:sp>
        <p:sp>
          <p:nvSpPr>
            <p:cNvPr id="63" name="object 63"/>
            <p:cNvSpPr/>
            <p:nvPr/>
          </p:nvSpPr>
          <p:spPr>
            <a:xfrm>
              <a:off x="0" y="4311167"/>
              <a:ext cx="9144000" cy="1905000"/>
            </a:xfrm>
            <a:custGeom>
              <a:avLst/>
              <a:gdLst/>
              <a:ahLst/>
              <a:cxnLst/>
              <a:rect l="l" t="t" r="r" b="b"/>
              <a:pathLst>
                <a:path w="9144000" h="1905000">
                  <a:moveTo>
                    <a:pt x="9144000" y="0"/>
                  </a:moveTo>
                  <a:lnTo>
                    <a:pt x="0" y="0"/>
                  </a:lnTo>
                  <a:lnTo>
                    <a:pt x="0" y="1905000"/>
                  </a:lnTo>
                  <a:lnTo>
                    <a:pt x="9144000" y="1905000"/>
                  </a:lnTo>
                  <a:lnTo>
                    <a:pt x="9144000" y="0"/>
                  </a:lnTo>
                  <a:close/>
                </a:path>
              </a:pathLst>
            </a:custGeom>
            <a:solidFill>
              <a:srgbClr val="759AA4"/>
            </a:solidFill>
          </p:spPr>
          <p:txBody>
            <a:bodyPr wrap="square" lIns="0" tIns="0" rIns="0" bIns="0" rtlCol="0"/>
            <a:lstStyle/>
            <a:p>
              <a:endParaRPr/>
            </a:p>
          </p:txBody>
        </p:sp>
        <p:sp>
          <p:nvSpPr>
            <p:cNvPr id="64" name="object 64"/>
            <p:cNvSpPr/>
            <p:nvPr/>
          </p:nvSpPr>
          <p:spPr>
            <a:xfrm>
              <a:off x="0" y="4387341"/>
              <a:ext cx="9144000" cy="1753235"/>
            </a:xfrm>
            <a:custGeom>
              <a:avLst/>
              <a:gdLst/>
              <a:ahLst/>
              <a:cxnLst/>
              <a:rect l="l" t="t" r="r" b="b"/>
              <a:pathLst>
                <a:path w="9144000" h="1753235">
                  <a:moveTo>
                    <a:pt x="0" y="0"/>
                  </a:moveTo>
                  <a:lnTo>
                    <a:pt x="9144000" y="1650"/>
                  </a:lnTo>
                </a:path>
                <a:path w="9144000" h="1753235">
                  <a:moveTo>
                    <a:pt x="0" y="1751037"/>
                  </a:moveTo>
                  <a:lnTo>
                    <a:pt x="9144000" y="1752625"/>
                  </a:lnTo>
                </a:path>
              </a:pathLst>
            </a:custGeom>
            <a:ln w="19050">
              <a:solidFill>
                <a:srgbClr val="CFC50D"/>
              </a:solidFill>
            </a:ln>
          </p:spPr>
          <p:txBody>
            <a:bodyPr wrap="square" lIns="0" tIns="0" rIns="0" bIns="0" rtlCol="0"/>
            <a:lstStyle/>
            <a:p>
              <a:endParaRPr/>
            </a:p>
          </p:txBody>
        </p:sp>
        <p:sp>
          <p:nvSpPr>
            <p:cNvPr id="65" name="object 65"/>
            <p:cNvSpPr/>
            <p:nvPr/>
          </p:nvSpPr>
          <p:spPr>
            <a:xfrm>
              <a:off x="552183" y="4422394"/>
              <a:ext cx="7853438" cy="495172"/>
            </a:xfrm>
            <a:prstGeom prst="rect">
              <a:avLst/>
            </a:prstGeom>
            <a:blipFill>
              <a:blip r:embed="rId4" cstate="print"/>
              <a:stretch>
                <a:fillRect/>
              </a:stretch>
            </a:blipFill>
          </p:spPr>
          <p:txBody>
            <a:bodyPr wrap="square" lIns="0" tIns="0" rIns="0" bIns="0" rtlCol="0"/>
            <a:lstStyle/>
            <a:p>
              <a:endParaRPr/>
            </a:p>
          </p:txBody>
        </p:sp>
        <p:sp>
          <p:nvSpPr>
            <p:cNvPr id="66" name="object 66"/>
            <p:cNvSpPr/>
            <p:nvPr/>
          </p:nvSpPr>
          <p:spPr>
            <a:xfrm>
              <a:off x="582371" y="5031994"/>
              <a:ext cx="1835073" cy="493903"/>
            </a:xfrm>
            <a:prstGeom prst="rect">
              <a:avLst/>
            </a:prstGeom>
            <a:blipFill>
              <a:blip r:embed="rId5" cstate="print"/>
              <a:stretch>
                <a:fillRect/>
              </a:stretch>
            </a:blipFill>
          </p:spPr>
          <p:txBody>
            <a:bodyPr wrap="square" lIns="0" tIns="0" rIns="0" bIns="0" rtlCol="0"/>
            <a:lstStyle/>
            <a:p>
              <a:endParaRPr/>
            </a:p>
          </p:txBody>
        </p:sp>
        <p:sp>
          <p:nvSpPr>
            <p:cNvPr id="67" name="object 67"/>
            <p:cNvSpPr/>
            <p:nvPr/>
          </p:nvSpPr>
          <p:spPr>
            <a:xfrm>
              <a:off x="295338" y="116586"/>
              <a:ext cx="1885950" cy="2428874"/>
            </a:xfrm>
            <a:prstGeom prst="rect">
              <a:avLst/>
            </a:prstGeom>
            <a:blipFill>
              <a:blip r:embed="rId6" cstate="print"/>
              <a:stretch>
                <a:fillRect/>
              </a:stretch>
            </a:blipFill>
          </p:spPr>
          <p:txBody>
            <a:bodyPr wrap="square" lIns="0" tIns="0" rIns="0" bIns="0" rtlCol="0"/>
            <a:lstStyle/>
            <a:p>
              <a:endParaRPr/>
            </a:p>
          </p:txBody>
        </p:sp>
        <p:sp>
          <p:nvSpPr>
            <p:cNvPr id="68" name="object 68"/>
            <p:cNvSpPr/>
            <p:nvPr/>
          </p:nvSpPr>
          <p:spPr>
            <a:xfrm>
              <a:off x="3491865" y="2420873"/>
              <a:ext cx="2466975" cy="1847850"/>
            </a:xfrm>
            <a:prstGeom prst="rect">
              <a:avLst/>
            </a:prstGeom>
            <a:blipFill>
              <a:blip r:embed="rId7" cstate="print"/>
              <a:stretch>
                <a:fillRect/>
              </a:stretch>
            </a:blipFill>
          </p:spPr>
          <p:txBody>
            <a:bodyPr wrap="square" lIns="0" tIns="0" rIns="0" bIns="0" rtlCol="0"/>
            <a:lstStyle/>
            <a:p>
              <a:endParaRPr/>
            </a:p>
          </p:txBody>
        </p:sp>
        <p:sp>
          <p:nvSpPr>
            <p:cNvPr id="69" name="object 69"/>
            <p:cNvSpPr/>
            <p:nvPr/>
          </p:nvSpPr>
          <p:spPr>
            <a:xfrm>
              <a:off x="6294628" y="116586"/>
              <a:ext cx="2627629" cy="2088260"/>
            </a:xfrm>
            <a:prstGeom prst="rect">
              <a:avLst/>
            </a:prstGeom>
            <a:blipFill>
              <a:blip r:embed="rId8" cstate="print"/>
              <a:stretch>
                <a:fillRect/>
              </a:stretch>
            </a:blipFill>
          </p:spPr>
          <p:txBody>
            <a:bodyPr wrap="square" lIns="0" tIns="0" rIns="0" bIns="0" rtlCol="0"/>
            <a:lstStyle/>
            <a:p>
              <a:endParaRPr/>
            </a:p>
          </p:txBody>
        </p:sp>
        <p:sp>
          <p:nvSpPr>
            <p:cNvPr id="70" name="object 70"/>
            <p:cNvSpPr/>
            <p:nvPr/>
          </p:nvSpPr>
          <p:spPr>
            <a:xfrm>
              <a:off x="6422009" y="2420873"/>
              <a:ext cx="2466975" cy="1847850"/>
            </a:xfrm>
            <a:prstGeom prst="rect">
              <a:avLst/>
            </a:prstGeom>
            <a:blipFill>
              <a:blip r:embed="rId9" cstate="print"/>
              <a:stretch>
                <a:fillRect/>
              </a:stretch>
            </a:blipFill>
          </p:spPr>
          <p:txBody>
            <a:bodyPr wrap="square" lIns="0" tIns="0" rIns="0" bIns="0" rtlCol="0"/>
            <a:lstStyle/>
            <a:p>
              <a:endParaRPr/>
            </a:p>
          </p:txBody>
        </p:sp>
        <p:sp>
          <p:nvSpPr>
            <p:cNvPr id="71" name="object 71"/>
            <p:cNvSpPr/>
            <p:nvPr/>
          </p:nvSpPr>
          <p:spPr>
            <a:xfrm>
              <a:off x="2627757" y="116586"/>
              <a:ext cx="3570224" cy="2217293"/>
            </a:xfrm>
            <a:prstGeom prst="rect">
              <a:avLst/>
            </a:prstGeom>
            <a:blipFill>
              <a:blip r:embed="rId10" cstate="print"/>
              <a:stretch>
                <a:fillRect/>
              </a:stretch>
            </a:blipFill>
          </p:spPr>
          <p:txBody>
            <a:bodyPr wrap="square" lIns="0" tIns="0" rIns="0" bIns="0" rtlCol="0"/>
            <a:lstStyle/>
            <a:p>
              <a:endParaRPr/>
            </a:p>
          </p:txBody>
        </p:sp>
        <p:sp>
          <p:nvSpPr>
            <p:cNvPr id="72" name="object 72"/>
            <p:cNvSpPr/>
            <p:nvPr/>
          </p:nvSpPr>
          <p:spPr>
            <a:xfrm>
              <a:off x="295338" y="2614802"/>
              <a:ext cx="2619375" cy="1743075"/>
            </a:xfrm>
            <a:prstGeom prst="rect">
              <a:avLst/>
            </a:prstGeom>
            <a:blipFill>
              <a:blip r:embed="rId11" cstate="print"/>
              <a:stretch>
                <a:fillRect/>
              </a:stretch>
            </a:blipFill>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30" y="0"/>
            <a:ext cx="9146540" cy="6858000"/>
            <a:chOff x="-1030" y="0"/>
            <a:chExt cx="9146540" cy="6858000"/>
          </a:xfrm>
        </p:grpSpPr>
        <p:sp>
          <p:nvSpPr>
            <p:cNvPr id="3" name="object 3"/>
            <p:cNvSpPr/>
            <p:nvPr/>
          </p:nvSpPr>
          <p:spPr>
            <a:xfrm>
              <a:off x="-1030" y="0"/>
              <a:ext cx="9146173"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6224" y="628650"/>
              <a:ext cx="8201025" cy="1133475"/>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1122375" y="1961210"/>
            <a:ext cx="6647815" cy="3867150"/>
          </a:xfrm>
          <a:prstGeom prst="rect">
            <a:avLst/>
          </a:prstGeom>
        </p:spPr>
        <p:txBody>
          <a:bodyPr vert="horz" wrap="square" lIns="0" tIns="12700" rIns="0" bIns="0" rtlCol="0">
            <a:spAutoFit/>
          </a:bodyPr>
          <a:lstStyle/>
          <a:p>
            <a:pPr marL="12700" marR="5080">
              <a:lnSpc>
                <a:spcPct val="100000"/>
              </a:lnSpc>
              <a:spcBef>
                <a:spcPts val="100"/>
              </a:spcBef>
            </a:pPr>
            <a:r>
              <a:rPr sz="3600" b="1" i="1" spc="5" dirty="0">
                <a:solidFill>
                  <a:srgbClr val="FFFFFF"/>
                </a:solidFill>
                <a:latin typeface="Monotype Corsiva"/>
                <a:cs typeface="Monotype Corsiva"/>
              </a:rPr>
              <a:t>Area </a:t>
            </a:r>
            <a:r>
              <a:rPr sz="3600" b="1" i="1" dirty="0">
                <a:solidFill>
                  <a:srgbClr val="FFFFFF"/>
                </a:solidFill>
                <a:latin typeface="Monotype Corsiva"/>
                <a:cs typeface="Monotype Corsiva"/>
              </a:rPr>
              <a:t>is </a:t>
            </a:r>
            <a:r>
              <a:rPr sz="3600" b="1" i="1" spc="-5" dirty="0">
                <a:solidFill>
                  <a:srgbClr val="FFFFFF"/>
                </a:solidFill>
                <a:latin typeface="Monotype Corsiva"/>
                <a:cs typeface="Monotype Corsiva"/>
              </a:rPr>
              <a:t>a </a:t>
            </a:r>
            <a:r>
              <a:rPr sz="3600" b="1" i="1" spc="5" dirty="0">
                <a:solidFill>
                  <a:srgbClr val="FFFFFF"/>
                </a:solidFill>
                <a:latin typeface="Monotype Corsiva"/>
                <a:cs typeface="Monotype Corsiva"/>
              </a:rPr>
              <a:t>count </a:t>
            </a:r>
            <a:r>
              <a:rPr sz="3600" b="1" i="1" dirty="0">
                <a:solidFill>
                  <a:srgbClr val="FFFFFF"/>
                </a:solidFill>
                <a:latin typeface="Monotype Corsiva"/>
                <a:cs typeface="Monotype Corsiva"/>
              </a:rPr>
              <a:t>of </a:t>
            </a:r>
            <a:r>
              <a:rPr sz="3600" b="1" i="1" spc="5" dirty="0">
                <a:solidFill>
                  <a:srgbClr val="FFFFFF"/>
                </a:solidFill>
                <a:latin typeface="Monotype Corsiva"/>
                <a:cs typeface="Monotype Corsiva"/>
              </a:rPr>
              <a:t>how many unit  </a:t>
            </a:r>
            <a:r>
              <a:rPr sz="3600" b="1" i="1" dirty="0">
                <a:solidFill>
                  <a:srgbClr val="FFFFFF"/>
                </a:solidFill>
                <a:latin typeface="Monotype Corsiva"/>
                <a:cs typeface="Monotype Corsiva"/>
              </a:rPr>
              <a:t>squares fit inside </a:t>
            </a:r>
            <a:r>
              <a:rPr sz="3600" b="1" i="1" spc="-5" dirty="0">
                <a:solidFill>
                  <a:srgbClr val="FFFFFF"/>
                </a:solidFill>
                <a:latin typeface="Monotype Corsiva"/>
                <a:cs typeface="Monotype Corsiva"/>
              </a:rPr>
              <a:t>a </a:t>
            </a:r>
            <a:r>
              <a:rPr sz="3600" b="1" i="1" dirty="0">
                <a:solidFill>
                  <a:srgbClr val="FFFFFF"/>
                </a:solidFill>
                <a:latin typeface="Monotype Corsiva"/>
                <a:cs typeface="Monotype Corsiva"/>
              </a:rPr>
              <a:t>figure. To fully  understand this classic definition of</a:t>
            </a:r>
            <a:r>
              <a:rPr sz="3600" b="1" i="1" spc="-225" dirty="0">
                <a:solidFill>
                  <a:srgbClr val="FFFFFF"/>
                </a:solidFill>
                <a:latin typeface="Monotype Corsiva"/>
                <a:cs typeface="Monotype Corsiva"/>
              </a:rPr>
              <a:t> </a:t>
            </a:r>
            <a:r>
              <a:rPr sz="3600" b="1" i="1" spc="5" dirty="0">
                <a:solidFill>
                  <a:srgbClr val="FFFFFF"/>
                </a:solidFill>
                <a:latin typeface="Monotype Corsiva"/>
                <a:cs typeface="Monotype Corsiva"/>
              </a:rPr>
              <a:t>area,  </a:t>
            </a:r>
            <a:r>
              <a:rPr sz="3600" b="1" i="1" dirty="0">
                <a:solidFill>
                  <a:srgbClr val="FFFFFF"/>
                </a:solidFill>
                <a:latin typeface="Monotype Corsiva"/>
                <a:cs typeface="Monotype Corsiva"/>
              </a:rPr>
              <a:t>we </a:t>
            </a:r>
            <a:r>
              <a:rPr sz="3600" b="1" i="1" spc="5" dirty="0">
                <a:solidFill>
                  <a:srgbClr val="FFFFFF"/>
                </a:solidFill>
                <a:latin typeface="Monotype Corsiva"/>
                <a:cs typeface="Monotype Corsiva"/>
              </a:rPr>
              <a:t>need </a:t>
            </a:r>
            <a:r>
              <a:rPr sz="3600" b="1" i="1" dirty="0">
                <a:solidFill>
                  <a:srgbClr val="FFFFFF"/>
                </a:solidFill>
                <a:latin typeface="Monotype Corsiva"/>
                <a:cs typeface="Monotype Corsiva"/>
              </a:rPr>
              <a:t>to picture </a:t>
            </a:r>
            <a:r>
              <a:rPr sz="3600" b="1" i="1" spc="5" dirty="0">
                <a:solidFill>
                  <a:srgbClr val="FFFFFF"/>
                </a:solidFill>
                <a:latin typeface="Monotype Corsiva"/>
                <a:cs typeface="Monotype Corsiva"/>
              </a:rPr>
              <a:t>the unit </a:t>
            </a:r>
            <a:r>
              <a:rPr sz="3600" b="1" i="1" dirty="0">
                <a:solidFill>
                  <a:srgbClr val="FFFFFF"/>
                </a:solidFill>
                <a:latin typeface="Monotype Corsiva"/>
                <a:cs typeface="Monotype Corsiva"/>
              </a:rPr>
              <a:t>square. </a:t>
            </a:r>
            <a:r>
              <a:rPr sz="3600" b="1" i="1" spc="-5" dirty="0">
                <a:solidFill>
                  <a:srgbClr val="FFFFFF"/>
                </a:solidFill>
                <a:latin typeface="Monotype Corsiva"/>
                <a:cs typeface="Monotype Corsiva"/>
              </a:rPr>
              <a:t>A  </a:t>
            </a:r>
            <a:r>
              <a:rPr sz="3600" b="1" i="1" dirty="0">
                <a:solidFill>
                  <a:srgbClr val="FFFFFF"/>
                </a:solidFill>
                <a:latin typeface="Monotype Corsiva"/>
                <a:cs typeface="Monotype Corsiva"/>
              </a:rPr>
              <a:t>unit square is </a:t>
            </a:r>
            <a:r>
              <a:rPr sz="3600" b="1" i="1" spc="-5" dirty="0">
                <a:solidFill>
                  <a:srgbClr val="FFFFFF"/>
                </a:solidFill>
                <a:latin typeface="Monotype Corsiva"/>
                <a:cs typeface="Monotype Corsiva"/>
              </a:rPr>
              <a:t>a </a:t>
            </a:r>
            <a:r>
              <a:rPr sz="3600" b="1" i="1" dirty="0">
                <a:solidFill>
                  <a:srgbClr val="FFFFFF"/>
                </a:solidFill>
                <a:latin typeface="Monotype Corsiva"/>
                <a:cs typeface="Monotype Corsiva"/>
              </a:rPr>
              <a:t>square </a:t>
            </a:r>
            <a:r>
              <a:rPr sz="3600" b="1" i="1" spc="5" dirty="0">
                <a:solidFill>
                  <a:srgbClr val="FFFFFF"/>
                </a:solidFill>
                <a:latin typeface="Monotype Corsiva"/>
                <a:cs typeface="Monotype Corsiva"/>
              </a:rPr>
              <a:t>that </a:t>
            </a:r>
            <a:r>
              <a:rPr sz="3600" b="1" i="1" dirty="0">
                <a:solidFill>
                  <a:srgbClr val="FFFFFF"/>
                </a:solidFill>
                <a:latin typeface="Monotype Corsiva"/>
                <a:cs typeface="Monotype Corsiva"/>
              </a:rPr>
              <a:t>is one unit  long by one unit </a:t>
            </a:r>
            <a:r>
              <a:rPr sz="3600" b="1" i="1" spc="5" dirty="0">
                <a:solidFill>
                  <a:srgbClr val="FFFFFF"/>
                </a:solidFill>
                <a:latin typeface="Monotype Corsiva"/>
                <a:cs typeface="Monotype Corsiva"/>
              </a:rPr>
              <a:t>wide. </a:t>
            </a:r>
            <a:r>
              <a:rPr sz="3600" b="1" i="1" dirty="0">
                <a:solidFill>
                  <a:srgbClr val="FFFFFF"/>
                </a:solidFill>
                <a:latin typeface="Monotype Corsiva"/>
                <a:cs typeface="Monotype Corsiva"/>
              </a:rPr>
              <a:t>It can be 1'x1', </a:t>
            </a:r>
            <a:r>
              <a:rPr sz="3600" b="1" i="1" spc="-5" dirty="0">
                <a:solidFill>
                  <a:srgbClr val="FFFFFF"/>
                </a:solidFill>
                <a:latin typeface="Monotype Corsiva"/>
                <a:cs typeface="Monotype Corsiva"/>
              </a:rPr>
              <a:t>1  m x 1 </a:t>
            </a:r>
            <a:r>
              <a:rPr sz="3600" b="1" i="1" dirty="0">
                <a:solidFill>
                  <a:srgbClr val="FFFFFF"/>
                </a:solidFill>
                <a:latin typeface="Monotype Corsiva"/>
                <a:cs typeface="Monotype Corsiva"/>
              </a:rPr>
              <a:t>m, </a:t>
            </a:r>
            <a:r>
              <a:rPr sz="3600" b="1" i="1" spc="-5" dirty="0">
                <a:solidFill>
                  <a:srgbClr val="FFFFFF"/>
                </a:solidFill>
                <a:latin typeface="Monotype Corsiva"/>
                <a:cs typeface="Monotype Corsiva"/>
              </a:rPr>
              <a:t>1 </a:t>
            </a:r>
            <a:r>
              <a:rPr sz="3600" b="1" i="1" dirty="0">
                <a:solidFill>
                  <a:srgbClr val="FFFFFF"/>
                </a:solidFill>
                <a:latin typeface="Monotype Corsiva"/>
                <a:cs typeface="Monotype Corsiva"/>
              </a:rPr>
              <a:t>yd </a:t>
            </a:r>
            <a:r>
              <a:rPr sz="3600" b="1" i="1" spc="-5" dirty="0">
                <a:solidFill>
                  <a:srgbClr val="FFFFFF"/>
                </a:solidFill>
                <a:latin typeface="Monotype Corsiva"/>
                <a:cs typeface="Monotype Corsiva"/>
              </a:rPr>
              <a:t>x 1 </a:t>
            </a:r>
            <a:r>
              <a:rPr sz="3600" b="1" i="1" dirty="0">
                <a:solidFill>
                  <a:srgbClr val="FFFFFF"/>
                </a:solidFill>
                <a:latin typeface="Monotype Corsiva"/>
                <a:cs typeface="Monotype Corsiva"/>
              </a:rPr>
              <a:t>yd, 1" </a:t>
            </a:r>
            <a:r>
              <a:rPr sz="3600" b="1" i="1" spc="-5" dirty="0">
                <a:solidFill>
                  <a:srgbClr val="FFFFFF"/>
                </a:solidFill>
                <a:latin typeface="Monotype Corsiva"/>
                <a:cs typeface="Monotype Corsiva"/>
              </a:rPr>
              <a:t>x </a:t>
            </a:r>
            <a:r>
              <a:rPr sz="3600" b="1" i="1" dirty="0">
                <a:solidFill>
                  <a:srgbClr val="FFFFFF"/>
                </a:solidFill>
                <a:latin typeface="Monotype Corsiva"/>
                <a:cs typeface="Monotype Corsiva"/>
              </a:rPr>
              <a:t>1",</a:t>
            </a:r>
            <a:r>
              <a:rPr sz="3600" b="1" i="1" spc="-114" dirty="0">
                <a:solidFill>
                  <a:srgbClr val="FFFFFF"/>
                </a:solidFill>
                <a:latin typeface="Monotype Corsiva"/>
                <a:cs typeface="Monotype Corsiva"/>
              </a:rPr>
              <a:t> </a:t>
            </a:r>
            <a:r>
              <a:rPr sz="3600" b="1" i="1" dirty="0">
                <a:solidFill>
                  <a:srgbClr val="FFFFFF"/>
                </a:solidFill>
                <a:latin typeface="Monotype Corsiva"/>
                <a:cs typeface="Monotype Corsiva"/>
              </a:rPr>
              <a:t>...</a:t>
            </a:r>
            <a:endParaRPr sz="3600">
              <a:latin typeface="Monotype Corsiva"/>
              <a:cs typeface="Monotype Corsiva"/>
            </a:endParaRPr>
          </a:p>
        </p:txBody>
      </p:sp>
      <p:grpSp>
        <p:nvGrpSpPr>
          <p:cNvPr id="6" name="object 6"/>
          <p:cNvGrpSpPr/>
          <p:nvPr/>
        </p:nvGrpSpPr>
        <p:grpSpPr>
          <a:xfrm>
            <a:off x="7439659" y="5504535"/>
            <a:ext cx="817880" cy="745490"/>
            <a:chOff x="7439659" y="5504535"/>
            <a:chExt cx="817880" cy="745490"/>
          </a:xfrm>
        </p:grpSpPr>
        <p:sp>
          <p:nvSpPr>
            <p:cNvPr id="7" name="object 7"/>
            <p:cNvSpPr/>
            <p:nvPr/>
          </p:nvSpPr>
          <p:spPr>
            <a:xfrm>
              <a:off x="7452359" y="5517235"/>
              <a:ext cx="792480" cy="720090"/>
            </a:xfrm>
            <a:custGeom>
              <a:avLst/>
              <a:gdLst/>
              <a:ahLst/>
              <a:cxnLst/>
              <a:rect l="l" t="t" r="r" b="b"/>
              <a:pathLst>
                <a:path w="792479" h="720089">
                  <a:moveTo>
                    <a:pt x="792086" y="0"/>
                  </a:moveTo>
                  <a:lnTo>
                    <a:pt x="0" y="0"/>
                  </a:lnTo>
                  <a:lnTo>
                    <a:pt x="0" y="720077"/>
                  </a:lnTo>
                  <a:lnTo>
                    <a:pt x="792086" y="720077"/>
                  </a:lnTo>
                  <a:lnTo>
                    <a:pt x="792086" y="0"/>
                  </a:lnTo>
                  <a:close/>
                </a:path>
              </a:pathLst>
            </a:custGeom>
            <a:solidFill>
              <a:srgbClr val="0E6EC5"/>
            </a:solidFill>
          </p:spPr>
          <p:txBody>
            <a:bodyPr wrap="square" lIns="0" tIns="0" rIns="0" bIns="0" rtlCol="0"/>
            <a:lstStyle/>
            <a:p>
              <a:endParaRPr/>
            </a:p>
          </p:txBody>
        </p:sp>
        <p:sp>
          <p:nvSpPr>
            <p:cNvPr id="8" name="object 8"/>
            <p:cNvSpPr/>
            <p:nvPr/>
          </p:nvSpPr>
          <p:spPr>
            <a:xfrm>
              <a:off x="7452359" y="5517235"/>
              <a:ext cx="792480" cy="720090"/>
            </a:xfrm>
            <a:custGeom>
              <a:avLst/>
              <a:gdLst/>
              <a:ahLst/>
              <a:cxnLst/>
              <a:rect l="l" t="t" r="r" b="b"/>
              <a:pathLst>
                <a:path w="792479" h="720089">
                  <a:moveTo>
                    <a:pt x="0" y="720077"/>
                  </a:moveTo>
                  <a:lnTo>
                    <a:pt x="792086" y="720077"/>
                  </a:lnTo>
                  <a:lnTo>
                    <a:pt x="792086" y="0"/>
                  </a:lnTo>
                  <a:lnTo>
                    <a:pt x="0" y="0"/>
                  </a:lnTo>
                  <a:lnTo>
                    <a:pt x="0" y="720077"/>
                  </a:lnTo>
                  <a:close/>
                </a:path>
              </a:pathLst>
            </a:custGeom>
            <a:ln w="25400">
              <a:solidFill>
                <a:srgbClr val="085091"/>
              </a:solidFill>
            </a:ln>
          </p:spPr>
          <p:txBody>
            <a:bodyPr wrap="square" lIns="0" tIns="0" rIns="0" bIns="0" rtlCol="0"/>
            <a:lstStyle/>
            <a:p>
              <a:endParaRPr/>
            </a:p>
          </p:txBody>
        </p:sp>
      </p:grpSp>
      <p:sp>
        <p:nvSpPr>
          <p:cNvPr id="9" name="object 9"/>
          <p:cNvSpPr txBox="1"/>
          <p:nvPr/>
        </p:nvSpPr>
        <p:spPr>
          <a:xfrm>
            <a:off x="7820406" y="5752287"/>
            <a:ext cx="745490" cy="1020444"/>
          </a:xfrm>
          <a:prstGeom prst="rect">
            <a:avLst/>
          </a:prstGeom>
        </p:spPr>
        <p:txBody>
          <a:bodyPr vert="horz" wrap="square" lIns="0" tIns="12700" rIns="0" bIns="0" rtlCol="0">
            <a:spAutoFit/>
          </a:bodyPr>
          <a:lstStyle/>
          <a:p>
            <a:pPr marR="5080" algn="r">
              <a:lnSpc>
                <a:spcPct val="100000"/>
              </a:lnSpc>
              <a:spcBef>
                <a:spcPts val="100"/>
              </a:spcBef>
            </a:pPr>
            <a:r>
              <a:rPr sz="1800" dirty="0">
                <a:solidFill>
                  <a:srgbClr val="FFFFFF"/>
                </a:solidFill>
                <a:latin typeface="Constantia"/>
                <a:cs typeface="Constantia"/>
              </a:rPr>
              <a:t>1</a:t>
            </a:r>
            <a:endParaRPr sz="1800">
              <a:latin typeface="Constantia"/>
              <a:cs typeface="Constantia"/>
            </a:endParaRPr>
          </a:p>
          <a:p>
            <a:pPr>
              <a:lnSpc>
                <a:spcPct val="100000"/>
              </a:lnSpc>
            </a:pPr>
            <a:endParaRPr sz="1800">
              <a:latin typeface="Constantia"/>
              <a:cs typeface="Constantia"/>
            </a:endParaRPr>
          </a:p>
          <a:p>
            <a:pPr marL="12700">
              <a:lnSpc>
                <a:spcPct val="100000"/>
              </a:lnSpc>
              <a:spcBef>
                <a:spcPts val="1310"/>
              </a:spcBef>
            </a:pPr>
            <a:r>
              <a:rPr sz="1800" dirty="0">
                <a:solidFill>
                  <a:srgbClr val="FFFFFF"/>
                </a:solidFill>
                <a:latin typeface="Constantia"/>
                <a:cs typeface="Constantia"/>
              </a:rPr>
              <a:t>1</a:t>
            </a:r>
            <a:endParaRPr sz="1800">
              <a:latin typeface="Constantia"/>
              <a:cs typeface="Constant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30" y="0"/>
            <a:ext cx="9146540" cy="6858000"/>
            <a:chOff x="-1030" y="0"/>
            <a:chExt cx="9146540" cy="6858000"/>
          </a:xfrm>
        </p:grpSpPr>
        <p:sp>
          <p:nvSpPr>
            <p:cNvPr id="3" name="object 3"/>
            <p:cNvSpPr/>
            <p:nvPr/>
          </p:nvSpPr>
          <p:spPr>
            <a:xfrm>
              <a:off x="-1030" y="0"/>
              <a:ext cx="9146173"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71574" y="0"/>
              <a:ext cx="6610350" cy="1343025"/>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526795" y="1595119"/>
            <a:ext cx="7710170" cy="1863089"/>
          </a:xfrm>
          <a:prstGeom prst="rect">
            <a:avLst/>
          </a:prstGeom>
        </p:spPr>
        <p:txBody>
          <a:bodyPr vert="horz" wrap="square" lIns="0" tIns="6985" rIns="0" bIns="0" rtlCol="0">
            <a:spAutoFit/>
          </a:bodyPr>
          <a:lstStyle/>
          <a:p>
            <a:pPr marL="12700" marR="5080">
              <a:lnSpc>
                <a:spcPct val="100800"/>
              </a:lnSpc>
              <a:spcBef>
                <a:spcPts val="55"/>
              </a:spcBef>
            </a:pPr>
            <a:r>
              <a:rPr sz="4000" i="1" spc="-10" dirty="0"/>
              <a:t>Area </a:t>
            </a:r>
            <a:r>
              <a:rPr sz="4000" i="1" spc="-5" dirty="0"/>
              <a:t>of triangle is always calculated by  </a:t>
            </a:r>
            <a:r>
              <a:rPr sz="4000" spc="-5" dirty="0"/>
              <a:t>half its </a:t>
            </a:r>
            <a:r>
              <a:rPr sz="4000" dirty="0"/>
              <a:t>base </a:t>
            </a:r>
            <a:r>
              <a:rPr sz="4000" spc="-10" dirty="0"/>
              <a:t>multiplied </a:t>
            </a:r>
            <a:r>
              <a:rPr sz="4000" dirty="0"/>
              <a:t>to </a:t>
            </a:r>
            <a:r>
              <a:rPr sz="4000" spc="-5" dirty="0"/>
              <a:t>its </a:t>
            </a:r>
            <a:r>
              <a:rPr sz="4000" dirty="0"/>
              <a:t>corresponding  </a:t>
            </a:r>
            <a:r>
              <a:rPr sz="4000" spc="-5" dirty="0"/>
              <a:t>height…</a:t>
            </a:r>
            <a:endParaRPr sz="4000"/>
          </a:p>
        </p:txBody>
      </p:sp>
      <p:sp>
        <p:nvSpPr>
          <p:cNvPr id="6" name="object 6"/>
          <p:cNvSpPr txBox="1"/>
          <p:nvPr/>
        </p:nvSpPr>
        <p:spPr>
          <a:xfrm>
            <a:off x="5568188" y="4124959"/>
            <a:ext cx="1802764" cy="1122680"/>
          </a:xfrm>
          <a:prstGeom prst="rect">
            <a:avLst/>
          </a:prstGeom>
        </p:spPr>
        <p:txBody>
          <a:bodyPr vert="horz" wrap="square" lIns="0" tIns="12700" rIns="0" bIns="0" rtlCol="0">
            <a:spAutoFit/>
          </a:bodyPr>
          <a:lstStyle/>
          <a:p>
            <a:pPr marL="215265" marR="207645" indent="280035">
              <a:lnSpc>
                <a:spcPct val="100000"/>
              </a:lnSpc>
              <a:spcBef>
                <a:spcPts val="100"/>
              </a:spcBef>
            </a:pPr>
            <a:r>
              <a:rPr sz="1800" u="sng" spc="-20" dirty="0">
                <a:solidFill>
                  <a:srgbClr val="F49100"/>
                </a:solidFill>
                <a:uFill>
                  <a:solidFill>
                    <a:srgbClr val="F49100"/>
                  </a:solidFill>
                </a:uFill>
                <a:latin typeface="Constantia"/>
                <a:cs typeface="Constantia"/>
                <a:hlinkClick r:id="rId4"/>
              </a:rPr>
              <a:t>Triangle </a:t>
            </a:r>
            <a:r>
              <a:rPr sz="1800" spc="-20" dirty="0">
                <a:solidFill>
                  <a:srgbClr val="F49100"/>
                </a:solidFill>
                <a:latin typeface="Constantia"/>
                <a:cs typeface="Constantia"/>
              </a:rPr>
              <a:t> </a:t>
            </a:r>
            <a:r>
              <a:rPr sz="1800" spc="-10" dirty="0">
                <a:solidFill>
                  <a:srgbClr val="FFFFFF"/>
                </a:solidFill>
                <a:latin typeface="Constantia"/>
                <a:cs typeface="Constantia"/>
              </a:rPr>
              <a:t>Area </a:t>
            </a:r>
            <a:r>
              <a:rPr sz="1800" dirty="0">
                <a:solidFill>
                  <a:srgbClr val="FFFFFF"/>
                </a:solidFill>
                <a:latin typeface="Constantia"/>
                <a:cs typeface="Constantia"/>
              </a:rPr>
              <a:t>= ½b ×</a:t>
            </a:r>
            <a:r>
              <a:rPr sz="1800" spc="-220" dirty="0">
                <a:solidFill>
                  <a:srgbClr val="FFFFFF"/>
                </a:solidFill>
                <a:latin typeface="Constantia"/>
                <a:cs typeface="Constantia"/>
              </a:rPr>
              <a:t> </a:t>
            </a:r>
            <a:r>
              <a:rPr sz="1800" dirty="0">
                <a:solidFill>
                  <a:srgbClr val="FFFFFF"/>
                </a:solidFill>
                <a:latin typeface="Constantia"/>
                <a:cs typeface="Constantia"/>
              </a:rPr>
              <a:t>h</a:t>
            </a:r>
            <a:endParaRPr sz="1800">
              <a:latin typeface="Constantia"/>
              <a:cs typeface="Constantia"/>
            </a:endParaRPr>
          </a:p>
          <a:p>
            <a:pPr marL="499745">
              <a:lnSpc>
                <a:spcPct val="100000"/>
              </a:lnSpc>
            </a:pPr>
            <a:r>
              <a:rPr sz="1800" dirty="0">
                <a:solidFill>
                  <a:srgbClr val="FFFFFF"/>
                </a:solidFill>
                <a:latin typeface="Constantia"/>
                <a:cs typeface="Constantia"/>
              </a:rPr>
              <a:t>b =</a:t>
            </a:r>
            <a:r>
              <a:rPr sz="1800" spc="-85" dirty="0">
                <a:solidFill>
                  <a:srgbClr val="FFFFFF"/>
                </a:solidFill>
                <a:latin typeface="Constantia"/>
                <a:cs typeface="Constantia"/>
              </a:rPr>
              <a:t> </a:t>
            </a:r>
            <a:r>
              <a:rPr sz="1800" spc="-5" dirty="0">
                <a:solidFill>
                  <a:srgbClr val="FFFFFF"/>
                </a:solidFill>
                <a:latin typeface="Constantia"/>
                <a:cs typeface="Constantia"/>
              </a:rPr>
              <a:t>base</a:t>
            </a:r>
            <a:endParaRPr sz="1800">
              <a:latin typeface="Constantia"/>
              <a:cs typeface="Constantia"/>
            </a:endParaRPr>
          </a:p>
          <a:p>
            <a:pPr marL="12700">
              <a:lnSpc>
                <a:spcPct val="100000"/>
              </a:lnSpc>
            </a:pPr>
            <a:r>
              <a:rPr sz="1800" dirty="0">
                <a:solidFill>
                  <a:srgbClr val="FFFFFF"/>
                </a:solidFill>
                <a:latin typeface="Constantia"/>
                <a:cs typeface="Constantia"/>
              </a:rPr>
              <a:t>h = </a:t>
            </a:r>
            <a:r>
              <a:rPr sz="1800" spc="-10" dirty="0">
                <a:solidFill>
                  <a:srgbClr val="FFFFFF"/>
                </a:solidFill>
                <a:latin typeface="Constantia"/>
                <a:cs typeface="Constantia"/>
              </a:rPr>
              <a:t>vertical</a:t>
            </a:r>
            <a:r>
              <a:rPr sz="1800" spc="-175" dirty="0">
                <a:solidFill>
                  <a:srgbClr val="FFFFFF"/>
                </a:solidFill>
                <a:latin typeface="Constantia"/>
                <a:cs typeface="Constantia"/>
              </a:rPr>
              <a:t> </a:t>
            </a:r>
            <a:r>
              <a:rPr sz="1800" spc="-5" dirty="0">
                <a:solidFill>
                  <a:srgbClr val="FFFFFF"/>
                </a:solidFill>
                <a:latin typeface="Constantia"/>
                <a:cs typeface="Constantia"/>
              </a:rPr>
              <a:t>height</a:t>
            </a:r>
            <a:endParaRPr sz="1800">
              <a:latin typeface="Constantia"/>
              <a:cs typeface="Constantia"/>
            </a:endParaRPr>
          </a:p>
        </p:txBody>
      </p:sp>
      <p:sp>
        <p:nvSpPr>
          <p:cNvPr id="7" name="object 7"/>
          <p:cNvSpPr/>
          <p:nvPr/>
        </p:nvSpPr>
        <p:spPr>
          <a:xfrm>
            <a:off x="3642359" y="3861053"/>
            <a:ext cx="1488186" cy="163918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30" y="0"/>
            <a:ext cx="9146540" cy="6858000"/>
            <a:chOff x="-1030" y="0"/>
            <a:chExt cx="9146540" cy="6858000"/>
          </a:xfrm>
        </p:grpSpPr>
        <p:sp>
          <p:nvSpPr>
            <p:cNvPr id="3" name="object 3"/>
            <p:cNvSpPr/>
            <p:nvPr/>
          </p:nvSpPr>
          <p:spPr>
            <a:xfrm>
              <a:off x="-1030" y="0"/>
              <a:ext cx="9146173"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674" y="0"/>
              <a:ext cx="8496300" cy="14859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504545" y="1947494"/>
            <a:ext cx="7515859" cy="2038350"/>
          </a:xfrm>
          <a:prstGeom prst="rect">
            <a:avLst/>
          </a:prstGeom>
        </p:spPr>
        <p:txBody>
          <a:bodyPr vert="horz" wrap="square" lIns="0" tIns="13335" rIns="0" bIns="0" rtlCol="0">
            <a:spAutoFit/>
          </a:bodyPr>
          <a:lstStyle/>
          <a:p>
            <a:pPr marL="12700" marR="5080">
              <a:lnSpc>
                <a:spcPct val="100000"/>
              </a:lnSpc>
              <a:spcBef>
                <a:spcPts val="105"/>
              </a:spcBef>
            </a:pPr>
            <a:r>
              <a:rPr sz="4400" i="1" dirty="0"/>
              <a:t>The area of </a:t>
            </a:r>
            <a:r>
              <a:rPr sz="4400" i="1" spc="-5" dirty="0"/>
              <a:t>the </a:t>
            </a:r>
            <a:r>
              <a:rPr sz="4400" i="1" dirty="0"/>
              <a:t>parallelogram is got</a:t>
            </a:r>
            <a:r>
              <a:rPr sz="4400" i="1" spc="-80" dirty="0"/>
              <a:t> </a:t>
            </a:r>
            <a:r>
              <a:rPr sz="4400" i="1" dirty="0"/>
              <a:t>by  </a:t>
            </a:r>
            <a:r>
              <a:rPr sz="4400" spc="-5" dirty="0"/>
              <a:t>multiplying </a:t>
            </a:r>
            <a:r>
              <a:rPr sz="4400" dirty="0"/>
              <a:t>its </a:t>
            </a:r>
            <a:r>
              <a:rPr sz="4400" spc="-5" dirty="0"/>
              <a:t>base </a:t>
            </a:r>
            <a:r>
              <a:rPr sz="4400" dirty="0"/>
              <a:t>to</a:t>
            </a:r>
            <a:r>
              <a:rPr sz="4400" spc="-50" dirty="0"/>
              <a:t> </a:t>
            </a:r>
            <a:r>
              <a:rPr sz="4400" dirty="0"/>
              <a:t>its</a:t>
            </a:r>
            <a:endParaRPr sz="4400"/>
          </a:p>
          <a:p>
            <a:pPr marL="12700">
              <a:lnSpc>
                <a:spcPct val="100000"/>
              </a:lnSpc>
            </a:pPr>
            <a:r>
              <a:rPr sz="4400" i="1" dirty="0"/>
              <a:t>corresponding </a:t>
            </a:r>
            <a:r>
              <a:rPr sz="4400" i="1" spc="-5" dirty="0"/>
              <a:t>altitude</a:t>
            </a:r>
            <a:r>
              <a:rPr sz="4400" i="1" spc="-10" dirty="0"/>
              <a:t> </a:t>
            </a:r>
            <a:r>
              <a:rPr sz="4400" i="1" spc="-5" dirty="0"/>
              <a:t>(height)…</a:t>
            </a:r>
            <a:endParaRPr sz="4400"/>
          </a:p>
        </p:txBody>
      </p:sp>
      <p:sp>
        <p:nvSpPr>
          <p:cNvPr id="6" name="object 6"/>
          <p:cNvSpPr txBox="1"/>
          <p:nvPr/>
        </p:nvSpPr>
        <p:spPr>
          <a:xfrm>
            <a:off x="3943350" y="4543805"/>
            <a:ext cx="1802764" cy="1123315"/>
          </a:xfrm>
          <a:prstGeom prst="rect">
            <a:avLst/>
          </a:prstGeom>
        </p:spPr>
        <p:txBody>
          <a:bodyPr vert="horz" wrap="square" lIns="0" tIns="12700" rIns="0" bIns="0" rtlCol="0">
            <a:spAutoFit/>
          </a:bodyPr>
          <a:lstStyle/>
          <a:p>
            <a:pPr marL="217804" marR="210820" algn="ctr">
              <a:lnSpc>
                <a:spcPct val="100000"/>
              </a:lnSpc>
              <a:spcBef>
                <a:spcPts val="100"/>
              </a:spcBef>
            </a:pPr>
            <a:r>
              <a:rPr sz="1800" u="sng" spc="-30" dirty="0">
                <a:solidFill>
                  <a:srgbClr val="F49100"/>
                </a:solidFill>
                <a:uFill>
                  <a:solidFill>
                    <a:srgbClr val="F49100"/>
                  </a:solidFill>
                </a:uFill>
                <a:latin typeface="Constantia"/>
                <a:cs typeface="Constantia"/>
                <a:hlinkClick r:id="rId4"/>
              </a:rPr>
              <a:t>P</a:t>
            </a:r>
            <a:r>
              <a:rPr sz="1800" u="sng" dirty="0">
                <a:solidFill>
                  <a:srgbClr val="F49100"/>
                </a:solidFill>
                <a:uFill>
                  <a:solidFill>
                    <a:srgbClr val="F49100"/>
                  </a:solidFill>
                </a:uFill>
                <a:latin typeface="Constantia"/>
                <a:cs typeface="Constantia"/>
                <a:hlinkClick r:id="rId4"/>
              </a:rPr>
              <a:t>a</a:t>
            </a:r>
            <a:r>
              <a:rPr sz="1800" u="sng" spc="-30" dirty="0">
                <a:solidFill>
                  <a:srgbClr val="F49100"/>
                </a:solidFill>
                <a:uFill>
                  <a:solidFill>
                    <a:srgbClr val="F49100"/>
                  </a:solidFill>
                </a:uFill>
                <a:latin typeface="Constantia"/>
                <a:cs typeface="Constantia"/>
                <a:hlinkClick r:id="rId4"/>
              </a:rPr>
              <a:t>r</a:t>
            </a:r>
            <a:r>
              <a:rPr sz="1800" u="sng" dirty="0">
                <a:solidFill>
                  <a:srgbClr val="F49100"/>
                </a:solidFill>
                <a:uFill>
                  <a:solidFill>
                    <a:srgbClr val="F49100"/>
                  </a:solidFill>
                </a:uFill>
                <a:latin typeface="Constantia"/>
                <a:cs typeface="Constantia"/>
                <a:hlinkClick r:id="rId4"/>
              </a:rPr>
              <a:t>allel</a:t>
            </a:r>
            <a:r>
              <a:rPr sz="1800" u="sng" spc="-10" dirty="0">
                <a:solidFill>
                  <a:srgbClr val="F49100"/>
                </a:solidFill>
                <a:uFill>
                  <a:solidFill>
                    <a:srgbClr val="F49100"/>
                  </a:solidFill>
                </a:uFill>
                <a:latin typeface="Constantia"/>
                <a:cs typeface="Constantia"/>
                <a:hlinkClick r:id="rId4"/>
              </a:rPr>
              <a:t>o</a:t>
            </a:r>
            <a:r>
              <a:rPr sz="1800" u="sng" dirty="0">
                <a:solidFill>
                  <a:srgbClr val="F49100"/>
                </a:solidFill>
                <a:uFill>
                  <a:solidFill>
                    <a:srgbClr val="F49100"/>
                  </a:solidFill>
                </a:uFill>
                <a:latin typeface="Constantia"/>
                <a:cs typeface="Constantia"/>
                <a:hlinkClick r:id="rId4"/>
              </a:rPr>
              <a:t>g</a:t>
            </a:r>
            <a:r>
              <a:rPr sz="1800" u="sng" spc="-35" dirty="0">
                <a:solidFill>
                  <a:srgbClr val="F49100"/>
                </a:solidFill>
                <a:uFill>
                  <a:solidFill>
                    <a:srgbClr val="F49100"/>
                  </a:solidFill>
                </a:uFill>
                <a:latin typeface="Constantia"/>
                <a:cs typeface="Constantia"/>
                <a:hlinkClick r:id="rId4"/>
              </a:rPr>
              <a:t>r</a:t>
            </a:r>
            <a:r>
              <a:rPr sz="1800" u="sng" dirty="0">
                <a:solidFill>
                  <a:srgbClr val="F49100"/>
                </a:solidFill>
                <a:uFill>
                  <a:solidFill>
                    <a:srgbClr val="F49100"/>
                  </a:solidFill>
                </a:uFill>
                <a:latin typeface="Constantia"/>
                <a:cs typeface="Constantia"/>
                <a:hlinkClick r:id="rId4"/>
              </a:rPr>
              <a:t>am </a:t>
            </a:r>
            <a:r>
              <a:rPr sz="1800" dirty="0">
                <a:solidFill>
                  <a:srgbClr val="F49100"/>
                </a:solidFill>
                <a:latin typeface="Constantia"/>
                <a:cs typeface="Constantia"/>
              </a:rPr>
              <a:t> </a:t>
            </a:r>
            <a:r>
              <a:rPr sz="1800" spc="-10" dirty="0">
                <a:solidFill>
                  <a:srgbClr val="FFFFFF"/>
                </a:solidFill>
                <a:latin typeface="Constantia"/>
                <a:cs typeface="Constantia"/>
              </a:rPr>
              <a:t>Area </a:t>
            </a:r>
            <a:r>
              <a:rPr sz="1800" dirty="0">
                <a:solidFill>
                  <a:srgbClr val="FFFFFF"/>
                </a:solidFill>
                <a:latin typeface="Constantia"/>
                <a:cs typeface="Constantia"/>
              </a:rPr>
              <a:t>= b × h  b =</a:t>
            </a:r>
            <a:r>
              <a:rPr sz="1800" spc="-95" dirty="0">
                <a:solidFill>
                  <a:srgbClr val="FFFFFF"/>
                </a:solidFill>
                <a:latin typeface="Constantia"/>
                <a:cs typeface="Constantia"/>
              </a:rPr>
              <a:t> </a:t>
            </a:r>
            <a:r>
              <a:rPr sz="1800" spc="-5" dirty="0">
                <a:solidFill>
                  <a:srgbClr val="FFFFFF"/>
                </a:solidFill>
                <a:latin typeface="Constantia"/>
                <a:cs typeface="Constantia"/>
              </a:rPr>
              <a:t>base</a:t>
            </a:r>
            <a:endParaRPr sz="1800">
              <a:latin typeface="Constantia"/>
              <a:cs typeface="Constantia"/>
            </a:endParaRPr>
          </a:p>
          <a:p>
            <a:pPr algn="ctr">
              <a:lnSpc>
                <a:spcPct val="100000"/>
              </a:lnSpc>
            </a:pPr>
            <a:r>
              <a:rPr sz="1800" dirty="0">
                <a:solidFill>
                  <a:srgbClr val="FFFFFF"/>
                </a:solidFill>
                <a:latin typeface="Constantia"/>
                <a:cs typeface="Constantia"/>
              </a:rPr>
              <a:t>h = </a:t>
            </a:r>
            <a:r>
              <a:rPr sz="1800" spc="-10" dirty="0">
                <a:solidFill>
                  <a:srgbClr val="FFFFFF"/>
                </a:solidFill>
                <a:latin typeface="Constantia"/>
                <a:cs typeface="Constantia"/>
              </a:rPr>
              <a:t>vertical</a:t>
            </a:r>
            <a:r>
              <a:rPr sz="1800" spc="-175" dirty="0">
                <a:solidFill>
                  <a:srgbClr val="FFFFFF"/>
                </a:solidFill>
                <a:latin typeface="Constantia"/>
                <a:cs typeface="Constantia"/>
              </a:rPr>
              <a:t> </a:t>
            </a:r>
            <a:r>
              <a:rPr sz="1800" spc="-5" dirty="0">
                <a:solidFill>
                  <a:srgbClr val="FFFFFF"/>
                </a:solidFill>
                <a:latin typeface="Constantia"/>
                <a:cs typeface="Constantia"/>
              </a:rPr>
              <a:t>height</a:t>
            </a:r>
            <a:endParaRPr sz="1800">
              <a:latin typeface="Constantia"/>
              <a:cs typeface="Constantia"/>
            </a:endParaRPr>
          </a:p>
        </p:txBody>
      </p:sp>
      <p:sp>
        <p:nvSpPr>
          <p:cNvPr id="7" name="object 7"/>
          <p:cNvSpPr/>
          <p:nvPr/>
        </p:nvSpPr>
        <p:spPr>
          <a:xfrm>
            <a:off x="2843783" y="4705730"/>
            <a:ext cx="952499" cy="85725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898</Words>
  <Application>Microsoft Office PowerPoint</Application>
  <PresentationFormat>On-screen Show (4:3)</PresentationFormat>
  <Paragraphs>108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What is a Triangle?</vt:lpstr>
      <vt:lpstr>Nature teaches us….</vt:lpstr>
      <vt:lpstr>Slide 4</vt:lpstr>
      <vt:lpstr>What is a parallelogram?</vt:lpstr>
      <vt:lpstr>Slide 6</vt:lpstr>
      <vt:lpstr>Slide 7</vt:lpstr>
      <vt:lpstr>Area of triangle is always calculated by  half its base multiplied to its corresponding  height…</vt:lpstr>
      <vt:lpstr>The area of the parallelogram is got by  multiplying its base to its corresponding altitude (height)…</vt:lpstr>
      <vt:lpstr>Slide 10</vt:lpstr>
      <vt:lpstr>Slide 11</vt:lpstr>
      <vt:lpstr>If two figures have the same shape and  the same size, then they are said to be  congruent figures. For example, rectangle ABCD and  rectangle PQRS are congruent  rectangles as they have the same shape  and the same size.</vt:lpstr>
      <vt:lpstr>Congruent triangles have the same size  and the same shape. The corresponding  sides and the corresponding angles of  congruent triangles are equal.</vt:lpstr>
      <vt:lpstr>Slide 14</vt:lpstr>
      <vt:lpstr>THEOREM 1</vt:lpstr>
      <vt:lpstr>Slide 16</vt:lpstr>
      <vt:lpstr>THEOREM 2</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NDA</cp:lastModifiedBy>
  <cp:revision>1</cp:revision>
  <dcterms:created xsi:type="dcterms:W3CDTF">2020-10-28T07:12:34Z</dcterms:created>
  <dcterms:modified xsi:type="dcterms:W3CDTF">2020-10-28T07:17:28Z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2013-01-28T00:00:00Z</vt:filetime>
  </property>
  <property fmtid="{D5CDD505-2E9C-101B-9397-08002B2CF9AE}" pid="3" name="Creator">
    <vt:lpwstr>Microsoft® Office PowerPoint® 2007</vt:lpwstr>
  </property>
  <property fmtid="{D5CDD505-2E9C-101B-9397-08002B2CF9AE}" pid="4" name="LastSaved">
    <vt:filetime>2020-10-28T00:00:00Z</vt:filetime>
  </property>
</Properties>
</file>